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26" r:id="rId1"/>
  </p:sldMasterIdLst>
  <p:notesMasterIdLst>
    <p:notesMasterId r:id="rId13"/>
  </p:notesMasterIdLst>
  <p:sldIdLst>
    <p:sldId id="257" r:id="rId2"/>
    <p:sldId id="279" r:id="rId3"/>
    <p:sldId id="280" r:id="rId4"/>
    <p:sldId id="281" r:id="rId5"/>
    <p:sldId id="282" r:id="rId6"/>
    <p:sldId id="284" r:id="rId7"/>
    <p:sldId id="283" r:id="rId8"/>
    <p:sldId id="285" r:id="rId9"/>
    <p:sldId id="286" r:id="rId10"/>
    <p:sldId id="288" r:id="rId11"/>
    <p:sldId id="287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3">
          <p15:clr>
            <a:srgbClr val="A4A3A4"/>
          </p15:clr>
        </p15:guide>
        <p15:guide id="2" pos="400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 autoAdjust="0"/>
    <p:restoredTop sz="94682" autoAdjust="0"/>
  </p:normalViewPr>
  <p:slideViewPr>
    <p:cSldViewPr snapToGrid="0" snapToObjects="1" showGuides="1">
      <p:cViewPr varScale="1">
        <p:scale>
          <a:sx n="90" d="100"/>
          <a:sy n="90" d="100"/>
        </p:scale>
        <p:origin x="810" y="84"/>
      </p:cViewPr>
      <p:guideLst>
        <p:guide orient="horz" pos="253"/>
        <p:guide pos="40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5E3FB3-C4A2-4525-B22A-7271AA745E95}" type="doc">
      <dgm:prSet loTypeId="urn:microsoft.com/office/officeart/2005/8/layout/h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1FED2D-55D4-46B8-BDC7-F0AC33ECF58F}">
      <dgm:prSet phldrT="[Text]"/>
      <dgm:spPr/>
      <dgm:t>
        <a:bodyPr/>
        <a:lstStyle/>
        <a:p>
          <a:r>
            <a:rPr lang="ka-GE" dirty="0"/>
            <a:t>1 პრიორიტეტული სფერო: ტუბერკულოზის დიაგნოსტიკა</a:t>
          </a:r>
          <a:endParaRPr lang="en-US" dirty="0"/>
        </a:p>
      </dgm:t>
    </dgm:pt>
    <dgm:pt modelId="{208463E3-33C2-4EDC-A2BE-1D6A34E5CF1B}" type="parTrans" cxnId="{C4D273B1-AA47-4F0B-8B78-09E6B0A1C4BF}">
      <dgm:prSet/>
      <dgm:spPr/>
      <dgm:t>
        <a:bodyPr/>
        <a:lstStyle/>
        <a:p>
          <a:endParaRPr lang="en-US"/>
        </a:p>
      </dgm:t>
    </dgm:pt>
    <dgm:pt modelId="{221D2C93-0C39-46BC-9F05-BC4818014E2A}" type="sibTrans" cxnId="{C4D273B1-AA47-4F0B-8B78-09E6B0A1C4BF}">
      <dgm:prSet/>
      <dgm:spPr/>
      <dgm:t>
        <a:bodyPr/>
        <a:lstStyle/>
        <a:p>
          <a:endParaRPr lang="en-US"/>
        </a:p>
      </dgm:t>
    </dgm:pt>
    <dgm:pt modelId="{95DCF98C-CF8F-40F5-98B0-0DFD659696C4}">
      <dgm:prSet phldrT="[Text]"/>
      <dgm:spPr/>
      <dgm:t>
        <a:bodyPr/>
        <a:lstStyle/>
        <a:p>
          <a:r>
            <a:rPr lang="ka-GE" dirty="0"/>
            <a:t>ტუბერკულოზის დიაგნოსტიკა რეგიონულ და ეროვნულ დონეზე</a:t>
          </a:r>
          <a:endParaRPr lang="en-US" dirty="0"/>
        </a:p>
      </dgm:t>
    </dgm:pt>
    <dgm:pt modelId="{A3EE1554-7B9E-4F53-BA79-0A8D1ED45AA2}" type="parTrans" cxnId="{257BB985-C313-43C2-BC94-66E98828E2F7}">
      <dgm:prSet/>
      <dgm:spPr/>
      <dgm:t>
        <a:bodyPr/>
        <a:lstStyle/>
        <a:p>
          <a:endParaRPr lang="en-US"/>
        </a:p>
      </dgm:t>
    </dgm:pt>
    <dgm:pt modelId="{BC397F3E-1C01-451B-81D3-60063821FBA7}" type="sibTrans" cxnId="{257BB985-C313-43C2-BC94-66E98828E2F7}">
      <dgm:prSet/>
      <dgm:spPr/>
      <dgm:t>
        <a:bodyPr/>
        <a:lstStyle/>
        <a:p>
          <a:endParaRPr lang="en-US"/>
        </a:p>
      </dgm:t>
    </dgm:pt>
    <dgm:pt modelId="{688B5B9E-94F9-4833-8E1A-93BE2E890888}">
      <dgm:prSet phldrT="[Text]"/>
      <dgm:spPr/>
      <dgm:t>
        <a:bodyPr/>
        <a:lstStyle/>
        <a:p>
          <a:r>
            <a:rPr lang="ka-GE" dirty="0"/>
            <a:t>კონტაქტების გამოკვლევა, სკრინგი და შემთხვევების აქტიური გამოვლენა მაღალი რისკის ჯგუფებში, მმ აივ. პოზიტიურ პირებში</a:t>
          </a:r>
          <a:endParaRPr lang="en-US" dirty="0"/>
        </a:p>
      </dgm:t>
    </dgm:pt>
    <dgm:pt modelId="{F70C03FD-B084-45E2-A152-75A7D721ECBD}" type="parTrans" cxnId="{2A63F6B9-87DD-4CA6-AE58-4C81635AB0AE}">
      <dgm:prSet/>
      <dgm:spPr/>
      <dgm:t>
        <a:bodyPr/>
        <a:lstStyle/>
        <a:p>
          <a:endParaRPr lang="en-US"/>
        </a:p>
      </dgm:t>
    </dgm:pt>
    <dgm:pt modelId="{6F0C8186-D0AD-4DA3-826B-B7C093665BCD}" type="sibTrans" cxnId="{2A63F6B9-87DD-4CA6-AE58-4C81635AB0AE}">
      <dgm:prSet/>
      <dgm:spPr/>
      <dgm:t>
        <a:bodyPr/>
        <a:lstStyle/>
        <a:p>
          <a:endParaRPr lang="en-US"/>
        </a:p>
      </dgm:t>
    </dgm:pt>
    <dgm:pt modelId="{4B397494-5765-4ECC-9BAC-1166281F34B3}">
      <dgm:prSet phldrT="[Text]"/>
      <dgm:spPr/>
      <dgm:t>
        <a:bodyPr/>
        <a:lstStyle/>
        <a:p>
          <a:r>
            <a:rPr lang="ka-GE" dirty="0"/>
            <a:t>ლაბორატორიული ქსელის ოპერირების ხელშეწყობა</a:t>
          </a:r>
          <a:endParaRPr lang="en-US" dirty="0"/>
        </a:p>
      </dgm:t>
    </dgm:pt>
    <dgm:pt modelId="{2EBD63C6-F25F-45BB-B2B0-8B07D9C4E9F2}" type="parTrans" cxnId="{27D697CA-64F5-4E1A-96AF-51948F69E62E}">
      <dgm:prSet/>
      <dgm:spPr/>
      <dgm:t>
        <a:bodyPr/>
        <a:lstStyle/>
        <a:p>
          <a:endParaRPr lang="en-US"/>
        </a:p>
      </dgm:t>
    </dgm:pt>
    <dgm:pt modelId="{A54ED232-1B34-4C83-B455-B59B53822A37}" type="sibTrans" cxnId="{27D697CA-64F5-4E1A-96AF-51948F69E62E}">
      <dgm:prSet/>
      <dgm:spPr/>
      <dgm:t>
        <a:bodyPr/>
        <a:lstStyle/>
        <a:p>
          <a:endParaRPr lang="en-US"/>
        </a:p>
      </dgm:t>
    </dgm:pt>
    <dgm:pt modelId="{DBD107D5-3C8B-4AF4-B2E6-FD2B2F7C8A44}">
      <dgm:prSet phldrT="[Text]"/>
      <dgm:spPr/>
      <dgm:t>
        <a:bodyPr/>
        <a:lstStyle/>
        <a:p>
          <a:r>
            <a:rPr lang="en-US" dirty="0" err="1"/>
            <a:t>Genexpert</a:t>
          </a:r>
          <a:r>
            <a:rPr lang="en-US" dirty="0"/>
            <a:t> </a:t>
          </a:r>
          <a:r>
            <a:rPr lang="ka-GE" dirty="0"/>
            <a:t>ტექნოლოგიის ფართოდ დანერგვის ხელშეწყობა </a:t>
          </a:r>
          <a:endParaRPr lang="en-US" dirty="0"/>
        </a:p>
      </dgm:t>
    </dgm:pt>
    <dgm:pt modelId="{335BE828-A949-4D98-8B98-04D09BFEC7E2}" type="parTrans" cxnId="{2B024A4B-A965-49CC-BFCA-598AAAC5345E}">
      <dgm:prSet/>
      <dgm:spPr/>
      <dgm:t>
        <a:bodyPr/>
        <a:lstStyle/>
        <a:p>
          <a:endParaRPr lang="en-US"/>
        </a:p>
      </dgm:t>
    </dgm:pt>
    <dgm:pt modelId="{4080CDA8-AEBC-4E46-8B5C-E6C9AAD78769}" type="sibTrans" cxnId="{2B024A4B-A965-49CC-BFCA-598AAAC5345E}">
      <dgm:prSet/>
      <dgm:spPr/>
      <dgm:t>
        <a:bodyPr/>
        <a:lstStyle/>
        <a:p>
          <a:endParaRPr lang="en-US"/>
        </a:p>
      </dgm:t>
    </dgm:pt>
    <dgm:pt modelId="{8DFF0D73-BE22-44DD-9AF4-345B9896F0E8}" type="pres">
      <dgm:prSet presAssocID="{435E3FB3-C4A2-4525-B22A-7271AA745E95}" presName="composite" presStyleCnt="0">
        <dgm:presLayoutVars>
          <dgm:chMax val="1"/>
          <dgm:dir/>
          <dgm:resizeHandles val="exact"/>
        </dgm:presLayoutVars>
      </dgm:prSet>
      <dgm:spPr/>
    </dgm:pt>
    <dgm:pt modelId="{381B4AE0-D86D-4102-A399-390DCB2AABAC}" type="pres">
      <dgm:prSet presAssocID="{B71FED2D-55D4-46B8-BDC7-F0AC33ECF58F}" presName="roof" presStyleLbl="dkBgShp" presStyleIdx="0" presStyleCnt="2"/>
      <dgm:spPr/>
    </dgm:pt>
    <dgm:pt modelId="{A249D4D7-44EB-4EDC-B1AD-4E4E065DB922}" type="pres">
      <dgm:prSet presAssocID="{B71FED2D-55D4-46B8-BDC7-F0AC33ECF58F}" presName="pillars" presStyleCnt="0"/>
      <dgm:spPr/>
    </dgm:pt>
    <dgm:pt modelId="{0F2D752E-65D2-42AE-B843-AD8C439366A4}" type="pres">
      <dgm:prSet presAssocID="{B71FED2D-55D4-46B8-BDC7-F0AC33ECF58F}" presName="pillar1" presStyleLbl="node1" presStyleIdx="0" presStyleCnt="4">
        <dgm:presLayoutVars>
          <dgm:bulletEnabled val="1"/>
        </dgm:presLayoutVars>
      </dgm:prSet>
      <dgm:spPr/>
    </dgm:pt>
    <dgm:pt modelId="{E7F4E2D2-EF64-4F16-9291-85556A392D21}" type="pres">
      <dgm:prSet presAssocID="{95DCF98C-CF8F-40F5-98B0-0DFD659696C4}" presName="pillarX" presStyleLbl="node1" presStyleIdx="1" presStyleCnt="4">
        <dgm:presLayoutVars>
          <dgm:bulletEnabled val="1"/>
        </dgm:presLayoutVars>
      </dgm:prSet>
      <dgm:spPr/>
    </dgm:pt>
    <dgm:pt modelId="{A2B245C5-DF92-4760-A1A3-002F65F006B4}" type="pres">
      <dgm:prSet presAssocID="{688B5B9E-94F9-4833-8E1A-93BE2E890888}" presName="pillarX" presStyleLbl="node1" presStyleIdx="2" presStyleCnt="4">
        <dgm:presLayoutVars>
          <dgm:bulletEnabled val="1"/>
        </dgm:presLayoutVars>
      </dgm:prSet>
      <dgm:spPr/>
    </dgm:pt>
    <dgm:pt modelId="{FC6A320A-744D-4F43-AC1B-251A2D3B0403}" type="pres">
      <dgm:prSet presAssocID="{4B397494-5765-4ECC-9BAC-1166281F34B3}" presName="pillarX" presStyleLbl="node1" presStyleIdx="3" presStyleCnt="4">
        <dgm:presLayoutVars>
          <dgm:bulletEnabled val="1"/>
        </dgm:presLayoutVars>
      </dgm:prSet>
      <dgm:spPr/>
    </dgm:pt>
    <dgm:pt modelId="{D04F80A0-A840-4162-8727-1EB5EBBD88D0}" type="pres">
      <dgm:prSet presAssocID="{B71FED2D-55D4-46B8-BDC7-F0AC33ECF58F}" presName="base" presStyleLbl="dkBgShp" presStyleIdx="1" presStyleCnt="2"/>
      <dgm:spPr/>
    </dgm:pt>
  </dgm:ptLst>
  <dgm:cxnLst>
    <dgm:cxn modelId="{C4D2EE00-845D-4DE3-B620-50956762AD65}" type="presOf" srcId="{435E3FB3-C4A2-4525-B22A-7271AA745E95}" destId="{8DFF0D73-BE22-44DD-9AF4-345B9896F0E8}" srcOrd="0" destOrd="0" presId="urn:microsoft.com/office/officeart/2005/8/layout/hList3"/>
    <dgm:cxn modelId="{D38C2E0F-88DF-4C7B-B4D1-41EEC60C1239}" type="presOf" srcId="{95DCF98C-CF8F-40F5-98B0-0DFD659696C4}" destId="{E7F4E2D2-EF64-4F16-9291-85556A392D21}" srcOrd="0" destOrd="0" presId="urn:microsoft.com/office/officeart/2005/8/layout/hList3"/>
    <dgm:cxn modelId="{9824EC19-204F-4B85-85BA-7C39C9902C0F}" type="presOf" srcId="{4B397494-5765-4ECC-9BAC-1166281F34B3}" destId="{FC6A320A-744D-4F43-AC1B-251A2D3B0403}" srcOrd="0" destOrd="0" presId="urn:microsoft.com/office/officeart/2005/8/layout/hList3"/>
    <dgm:cxn modelId="{BDCDC836-F778-4B12-88B5-1F4743F6CED3}" type="presOf" srcId="{DBD107D5-3C8B-4AF4-B2E6-FD2B2F7C8A44}" destId="{0F2D752E-65D2-42AE-B843-AD8C439366A4}" srcOrd="0" destOrd="0" presId="urn:microsoft.com/office/officeart/2005/8/layout/hList3"/>
    <dgm:cxn modelId="{2B024A4B-A965-49CC-BFCA-598AAAC5345E}" srcId="{B71FED2D-55D4-46B8-BDC7-F0AC33ECF58F}" destId="{DBD107D5-3C8B-4AF4-B2E6-FD2B2F7C8A44}" srcOrd="0" destOrd="0" parTransId="{335BE828-A949-4D98-8B98-04D09BFEC7E2}" sibTransId="{4080CDA8-AEBC-4E46-8B5C-E6C9AAD78769}"/>
    <dgm:cxn modelId="{041F0B80-6DCC-4C24-BF9C-48387A223E82}" type="presOf" srcId="{688B5B9E-94F9-4833-8E1A-93BE2E890888}" destId="{A2B245C5-DF92-4760-A1A3-002F65F006B4}" srcOrd="0" destOrd="0" presId="urn:microsoft.com/office/officeart/2005/8/layout/hList3"/>
    <dgm:cxn modelId="{257BB985-C313-43C2-BC94-66E98828E2F7}" srcId="{B71FED2D-55D4-46B8-BDC7-F0AC33ECF58F}" destId="{95DCF98C-CF8F-40F5-98B0-0DFD659696C4}" srcOrd="1" destOrd="0" parTransId="{A3EE1554-7B9E-4F53-BA79-0A8D1ED45AA2}" sibTransId="{BC397F3E-1C01-451B-81D3-60063821FBA7}"/>
    <dgm:cxn modelId="{C4D273B1-AA47-4F0B-8B78-09E6B0A1C4BF}" srcId="{435E3FB3-C4A2-4525-B22A-7271AA745E95}" destId="{B71FED2D-55D4-46B8-BDC7-F0AC33ECF58F}" srcOrd="0" destOrd="0" parTransId="{208463E3-33C2-4EDC-A2BE-1D6A34E5CF1B}" sibTransId="{221D2C93-0C39-46BC-9F05-BC4818014E2A}"/>
    <dgm:cxn modelId="{2A63F6B9-87DD-4CA6-AE58-4C81635AB0AE}" srcId="{B71FED2D-55D4-46B8-BDC7-F0AC33ECF58F}" destId="{688B5B9E-94F9-4833-8E1A-93BE2E890888}" srcOrd="2" destOrd="0" parTransId="{F70C03FD-B084-45E2-A152-75A7D721ECBD}" sibTransId="{6F0C8186-D0AD-4DA3-826B-B7C093665BCD}"/>
    <dgm:cxn modelId="{27D697CA-64F5-4E1A-96AF-51948F69E62E}" srcId="{B71FED2D-55D4-46B8-BDC7-F0AC33ECF58F}" destId="{4B397494-5765-4ECC-9BAC-1166281F34B3}" srcOrd="3" destOrd="0" parTransId="{2EBD63C6-F25F-45BB-B2B0-8B07D9C4E9F2}" sibTransId="{A54ED232-1B34-4C83-B455-B59B53822A37}"/>
    <dgm:cxn modelId="{963AFCE5-12D7-4604-8831-A86DE21988F9}" type="presOf" srcId="{B71FED2D-55D4-46B8-BDC7-F0AC33ECF58F}" destId="{381B4AE0-D86D-4102-A399-390DCB2AABAC}" srcOrd="0" destOrd="0" presId="urn:microsoft.com/office/officeart/2005/8/layout/hList3"/>
    <dgm:cxn modelId="{36BC09E5-7D6F-4B1A-9B9D-C110C9D0F210}" type="presParOf" srcId="{8DFF0D73-BE22-44DD-9AF4-345B9896F0E8}" destId="{381B4AE0-D86D-4102-A399-390DCB2AABAC}" srcOrd="0" destOrd="0" presId="urn:microsoft.com/office/officeart/2005/8/layout/hList3"/>
    <dgm:cxn modelId="{B426F806-EB00-4703-82D2-C3192C024E18}" type="presParOf" srcId="{8DFF0D73-BE22-44DD-9AF4-345B9896F0E8}" destId="{A249D4D7-44EB-4EDC-B1AD-4E4E065DB922}" srcOrd="1" destOrd="0" presId="urn:microsoft.com/office/officeart/2005/8/layout/hList3"/>
    <dgm:cxn modelId="{C7877D68-EF2A-4A2F-B7A5-5DEAAF42A2ED}" type="presParOf" srcId="{A249D4D7-44EB-4EDC-B1AD-4E4E065DB922}" destId="{0F2D752E-65D2-42AE-B843-AD8C439366A4}" srcOrd="0" destOrd="0" presId="urn:microsoft.com/office/officeart/2005/8/layout/hList3"/>
    <dgm:cxn modelId="{32B32D6F-2FBB-4F82-84C4-AE3B215DB6D5}" type="presParOf" srcId="{A249D4D7-44EB-4EDC-B1AD-4E4E065DB922}" destId="{E7F4E2D2-EF64-4F16-9291-85556A392D21}" srcOrd="1" destOrd="0" presId="urn:microsoft.com/office/officeart/2005/8/layout/hList3"/>
    <dgm:cxn modelId="{4C298E0F-DACC-42A4-A398-81270C116A54}" type="presParOf" srcId="{A249D4D7-44EB-4EDC-B1AD-4E4E065DB922}" destId="{A2B245C5-DF92-4760-A1A3-002F65F006B4}" srcOrd="2" destOrd="0" presId="urn:microsoft.com/office/officeart/2005/8/layout/hList3"/>
    <dgm:cxn modelId="{F1442C8E-11D3-4D7E-A7D1-90DCFD0FEAD8}" type="presParOf" srcId="{A249D4D7-44EB-4EDC-B1AD-4E4E065DB922}" destId="{FC6A320A-744D-4F43-AC1B-251A2D3B0403}" srcOrd="3" destOrd="0" presId="urn:microsoft.com/office/officeart/2005/8/layout/hList3"/>
    <dgm:cxn modelId="{FE8F1D33-0A42-49E8-8361-FF69F030E5A6}" type="presParOf" srcId="{8DFF0D73-BE22-44DD-9AF4-345B9896F0E8}" destId="{D04F80A0-A840-4162-8727-1EB5EBBD88D0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5E3FB3-C4A2-4525-B22A-7271AA745E95}" type="doc">
      <dgm:prSet loTypeId="urn:microsoft.com/office/officeart/2005/8/layout/h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1FED2D-55D4-46B8-BDC7-F0AC33ECF58F}">
      <dgm:prSet phldrT="[Text]"/>
      <dgm:spPr/>
      <dgm:t>
        <a:bodyPr/>
        <a:lstStyle/>
        <a:p>
          <a:r>
            <a:rPr lang="ka-GE" dirty="0"/>
            <a:t>2 პრიორიტეტული სფერო: ტუბერკულოზის მკურნალობა</a:t>
          </a:r>
          <a:endParaRPr lang="en-US" dirty="0"/>
        </a:p>
      </dgm:t>
    </dgm:pt>
    <dgm:pt modelId="{208463E3-33C2-4EDC-A2BE-1D6A34E5CF1B}" type="parTrans" cxnId="{C4D273B1-AA47-4F0B-8B78-09E6B0A1C4BF}">
      <dgm:prSet/>
      <dgm:spPr/>
      <dgm:t>
        <a:bodyPr/>
        <a:lstStyle/>
        <a:p>
          <a:endParaRPr lang="en-US"/>
        </a:p>
      </dgm:t>
    </dgm:pt>
    <dgm:pt modelId="{221D2C93-0C39-46BC-9F05-BC4818014E2A}" type="sibTrans" cxnId="{C4D273B1-AA47-4F0B-8B78-09E6B0A1C4BF}">
      <dgm:prSet/>
      <dgm:spPr/>
      <dgm:t>
        <a:bodyPr/>
        <a:lstStyle/>
        <a:p>
          <a:endParaRPr lang="en-US"/>
        </a:p>
      </dgm:t>
    </dgm:pt>
    <dgm:pt modelId="{95DCF98C-CF8F-40F5-98B0-0DFD659696C4}">
      <dgm:prSet phldrT="[Text]"/>
      <dgm:spPr/>
      <dgm:t>
        <a:bodyPr/>
        <a:lstStyle/>
        <a:p>
          <a:r>
            <a:rPr lang="ka-GE" b="1" dirty="0"/>
            <a:t>პაციენტების მხარდაჭერა ტუბერკულოზის სამკურნალო რეჟიმის დაცვის გასაუმჯობესებლად </a:t>
          </a:r>
          <a:endParaRPr lang="en-US" dirty="0"/>
        </a:p>
      </dgm:t>
    </dgm:pt>
    <dgm:pt modelId="{A3EE1554-7B9E-4F53-BA79-0A8D1ED45AA2}" type="parTrans" cxnId="{257BB985-C313-43C2-BC94-66E98828E2F7}">
      <dgm:prSet/>
      <dgm:spPr/>
      <dgm:t>
        <a:bodyPr/>
        <a:lstStyle/>
        <a:p>
          <a:endParaRPr lang="en-US"/>
        </a:p>
      </dgm:t>
    </dgm:pt>
    <dgm:pt modelId="{BC397F3E-1C01-451B-81D3-60063821FBA7}" type="sibTrans" cxnId="{257BB985-C313-43C2-BC94-66E98828E2F7}">
      <dgm:prSet/>
      <dgm:spPr/>
      <dgm:t>
        <a:bodyPr/>
        <a:lstStyle/>
        <a:p>
          <a:endParaRPr lang="en-US"/>
        </a:p>
      </dgm:t>
    </dgm:pt>
    <dgm:pt modelId="{688B5B9E-94F9-4833-8E1A-93BE2E890888}">
      <dgm:prSet phldrT="[Text]"/>
      <dgm:spPr/>
      <dgm:t>
        <a:bodyPr/>
        <a:lstStyle/>
        <a:p>
          <a:r>
            <a:rPr lang="ka-GE" b="1" dirty="0"/>
            <a:t>მკურნალობის მონიტორინგი, წამლის გვერდითი რეაქციების და თანმხლები დაავადებების მართვა  </a:t>
          </a:r>
          <a:endParaRPr lang="en-US" dirty="0"/>
        </a:p>
      </dgm:t>
    </dgm:pt>
    <dgm:pt modelId="{F70C03FD-B084-45E2-A152-75A7D721ECBD}" type="parTrans" cxnId="{2A63F6B9-87DD-4CA6-AE58-4C81635AB0AE}">
      <dgm:prSet/>
      <dgm:spPr/>
      <dgm:t>
        <a:bodyPr/>
        <a:lstStyle/>
        <a:p>
          <a:endParaRPr lang="en-US"/>
        </a:p>
      </dgm:t>
    </dgm:pt>
    <dgm:pt modelId="{6F0C8186-D0AD-4DA3-826B-B7C093665BCD}" type="sibTrans" cxnId="{2A63F6B9-87DD-4CA6-AE58-4C81635AB0AE}">
      <dgm:prSet/>
      <dgm:spPr/>
      <dgm:t>
        <a:bodyPr/>
        <a:lstStyle/>
        <a:p>
          <a:endParaRPr lang="en-US"/>
        </a:p>
      </dgm:t>
    </dgm:pt>
    <dgm:pt modelId="{4B397494-5765-4ECC-9BAC-1166281F34B3}">
      <dgm:prSet phldrT="[Text]"/>
      <dgm:spPr/>
      <dgm:t>
        <a:bodyPr/>
        <a:lstStyle/>
        <a:p>
          <a:r>
            <a:rPr lang="ka-GE" dirty="0"/>
            <a:t>ინფექციის კონტროლი სამედიცინო დაწესებულებებში</a:t>
          </a:r>
          <a:endParaRPr lang="en-US" dirty="0"/>
        </a:p>
      </dgm:t>
    </dgm:pt>
    <dgm:pt modelId="{2EBD63C6-F25F-45BB-B2B0-8B07D9C4E9F2}" type="parTrans" cxnId="{27D697CA-64F5-4E1A-96AF-51948F69E62E}">
      <dgm:prSet/>
      <dgm:spPr/>
      <dgm:t>
        <a:bodyPr/>
        <a:lstStyle/>
        <a:p>
          <a:endParaRPr lang="en-US"/>
        </a:p>
      </dgm:t>
    </dgm:pt>
    <dgm:pt modelId="{A54ED232-1B34-4C83-B455-B59B53822A37}" type="sibTrans" cxnId="{27D697CA-64F5-4E1A-96AF-51948F69E62E}">
      <dgm:prSet/>
      <dgm:spPr/>
      <dgm:t>
        <a:bodyPr/>
        <a:lstStyle/>
        <a:p>
          <a:endParaRPr lang="en-US"/>
        </a:p>
      </dgm:t>
    </dgm:pt>
    <dgm:pt modelId="{DBD107D5-3C8B-4AF4-B2E6-FD2B2F7C8A44}">
      <dgm:prSet phldrT="[Text]"/>
      <dgm:spPr/>
      <dgm:t>
        <a:bodyPr/>
        <a:lstStyle/>
        <a:p>
          <a:r>
            <a:rPr lang="ka-GE" b="1" dirty="0"/>
            <a:t>ტუბ-საწინააღმდეგო პრეპარატების მოწოდება და წამლის მენეჯმენტის სისტემა </a:t>
          </a:r>
          <a:endParaRPr lang="en-US" dirty="0"/>
        </a:p>
      </dgm:t>
    </dgm:pt>
    <dgm:pt modelId="{335BE828-A949-4D98-8B98-04D09BFEC7E2}" type="parTrans" cxnId="{2B024A4B-A965-49CC-BFCA-598AAAC5345E}">
      <dgm:prSet/>
      <dgm:spPr/>
      <dgm:t>
        <a:bodyPr/>
        <a:lstStyle/>
        <a:p>
          <a:endParaRPr lang="en-US"/>
        </a:p>
      </dgm:t>
    </dgm:pt>
    <dgm:pt modelId="{4080CDA8-AEBC-4E46-8B5C-E6C9AAD78769}" type="sibTrans" cxnId="{2B024A4B-A965-49CC-BFCA-598AAAC5345E}">
      <dgm:prSet/>
      <dgm:spPr/>
      <dgm:t>
        <a:bodyPr/>
        <a:lstStyle/>
        <a:p>
          <a:endParaRPr lang="en-US"/>
        </a:p>
      </dgm:t>
    </dgm:pt>
    <dgm:pt modelId="{896F14E8-0980-4E23-A000-D209341A800F}">
      <dgm:prSet phldrT="[Text]"/>
      <dgm:spPr/>
      <dgm:t>
        <a:bodyPr/>
        <a:lstStyle/>
        <a:p>
          <a:r>
            <a:rPr lang="ka-GE" dirty="0"/>
            <a:t>პრევენციული მკურნალობა და ვაქცინაცია</a:t>
          </a:r>
          <a:endParaRPr lang="en-US" dirty="0"/>
        </a:p>
      </dgm:t>
    </dgm:pt>
    <dgm:pt modelId="{722E83C1-5BCC-4EA7-AFDD-B49FB3E6EE86}" type="parTrans" cxnId="{60CC0AA6-4858-4852-A8E0-966E8A885ED2}">
      <dgm:prSet/>
      <dgm:spPr/>
    </dgm:pt>
    <dgm:pt modelId="{08B13FE2-C5CB-485C-A914-9CBD33492368}" type="sibTrans" cxnId="{60CC0AA6-4858-4852-A8E0-966E8A885ED2}">
      <dgm:prSet/>
      <dgm:spPr/>
    </dgm:pt>
    <dgm:pt modelId="{CA6D9EAB-966A-44BC-A6FA-10789421A0DB}">
      <dgm:prSet phldrT="[Text]"/>
      <dgm:spPr/>
      <dgm:t>
        <a:bodyPr/>
        <a:lstStyle/>
        <a:p>
          <a:r>
            <a:rPr lang="ka-GE" dirty="0"/>
            <a:t>ტბ დაწესებულებების ფუნქციონირების მხარდაჭერა</a:t>
          </a:r>
          <a:endParaRPr lang="en-US" dirty="0"/>
        </a:p>
      </dgm:t>
    </dgm:pt>
    <dgm:pt modelId="{313B797A-4EAF-46C1-B12A-B2E12D91F914}" type="parTrans" cxnId="{CCC486FF-ABCE-4D9C-9E78-7324DEBFD6C2}">
      <dgm:prSet/>
      <dgm:spPr/>
    </dgm:pt>
    <dgm:pt modelId="{699DDF20-9DDA-4AF1-BA6B-FCFC6B458772}" type="sibTrans" cxnId="{CCC486FF-ABCE-4D9C-9E78-7324DEBFD6C2}">
      <dgm:prSet/>
      <dgm:spPr/>
    </dgm:pt>
    <dgm:pt modelId="{8DFF0D73-BE22-44DD-9AF4-345B9896F0E8}" type="pres">
      <dgm:prSet presAssocID="{435E3FB3-C4A2-4525-B22A-7271AA745E95}" presName="composite" presStyleCnt="0">
        <dgm:presLayoutVars>
          <dgm:chMax val="1"/>
          <dgm:dir/>
          <dgm:resizeHandles val="exact"/>
        </dgm:presLayoutVars>
      </dgm:prSet>
      <dgm:spPr/>
    </dgm:pt>
    <dgm:pt modelId="{381B4AE0-D86D-4102-A399-390DCB2AABAC}" type="pres">
      <dgm:prSet presAssocID="{B71FED2D-55D4-46B8-BDC7-F0AC33ECF58F}" presName="roof" presStyleLbl="dkBgShp" presStyleIdx="0" presStyleCnt="2"/>
      <dgm:spPr/>
    </dgm:pt>
    <dgm:pt modelId="{A249D4D7-44EB-4EDC-B1AD-4E4E065DB922}" type="pres">
      <dgm:prSet presAssocID="{B71FED2D-55D4-46B8-BDC7-F0AC33ECF58F}" presName="pillars" presStyleCnt="0"/>
      <dgm:spPr/>
    </dgm:pt>
    <dgm:pt modelId="{0F2D752E-65D2-42AE-B843-AD8C439366A4}" type="pres">
      <dgm:prSet presAssocID="{B71FED2D-55D4-46B8-BDC7-F0AC33ECF58F}" presName="pillar1" presStyleLbl="node1" presStyleIdx="0" presStyleCnt="6">
        <dgm:presLayoutVars>
          <dgm:bulletEnabled val="1"/>
        </dgm:presLayoutVars>
      </dgm:prSet>
      <dgm:spPr/>
    </dgm:pt>
    <dgm:pt modelId="{E7F4E2D2-EF64-4F16-9291-85556A392D21}" type="pres">
      <dgm:prSet presAssocID="{95DCF98C-CF8F-40F5-98B0-0DFD659696C4}" presName="pillarX" presStyleLbl="node1" presStyleIdx="1" presStyleCnt="6">
        <dgm:presLayoutVars>
          <dgm:bulletEnabled val="1"/>
        </dgm:presLayoutVars>
      </dgm:prSet>
      <dgm:spPr/>
    </dgm:pt>
    <dgm:pt modelId="{A2B245C5-DF92-4760-A1A3-002F65F006B4}" type="pres">
      <dgm:prSet presAssocID="{688B5B9E-94F9-4833-8E1A-93BE2E890888}" presName="pillarX" presStyleLbl="node1" presStyleIdx="2" presStyleCnt="6">
        <dgm:presLayoutVars>
          <dgm:bulletEnabled val="1"/>
        </dgm:presLayoutVars>
      </dgm:prSet>
      <dgm:spPr/>
    </dgm:pt>
    <dgm:pt modelId="{FC6A320A-744D-4F43-AC1B-251A2D3B0403}" type="pres">
      <dgm:prSet presAssocID="{4B397494-5765-4ECC-9BAC-1166281F34B3}" presName="pillarX" presStyleLbl="node1" presStyleIdx="3" presStyleCnt="6">
        <dgm:presLayoutVars>
          <dgm:bulletEnabled val="1"/>
        </dgm:presLayoutVars>
      </dgm:prSet>
      <dgm:spPr/>
    </dgm:pt>
    <dgm:pt modelId="{76EF19B7-65CB-4C6C-BEEB-F22D5526CEB6}" type="pres">
      <dgm:prSet presAssocID="{896F14E8-0980-4E23-A000-D209341A800F}" presName="pillarX" presStyleLbl="node1" presStyleIdx="4" presStyleCnt="6">
        <dgm:presLayoutVars>
          <dgm:bulletEnabled val="1"/>
        </dgm:presLayoutVars>
      </dgm:prSet>
      <dgm:spPr/>
    </dgm:pt>
    <dgm:pt modelId="{AD67FA6C-A9AE-428A-973C-DFE32CE1E000}" type="pres">
      <dgm:prSet presAssocID="{CA6D9EAB-966A-44BC-A6FA-10789421A0DB}" presName="pillarX" presStyleLbl="node1" presStyleIdx="5" presStyleCnt="6">
        <dgm:presLayoutVars>
          <dgm:bulletEnabled val="1"/>
        </dgm:presLayoutVars>
      </dgm:prSet>
      <dgm:spPr/>
    </dgm:pt>
    <dgm:pt modelId="{D04F80A0-A840-4162-8727-1EB5EBBD88D0}" type="pres">
      <dgm:prSet presAssocID="{B71FED2D-55D4-46B8-BDC7-F0AC33ECF58F}" presName="base" presStyleLbl="dkBgShp" presStyleIdx="1" presStyleCnt="2"/>
      <dgm:spPr/>
    </dgm:pt>
  </dgm:ptLst>
  <dgm:cxnLst>
    <dgm:cxn modelId="{CF41FC05-8860-45DC-9036-F7E0D7B053F8}" type="presOf" srcId="{DBD107D5-3C8B-4AF4-B2E6-FD2B2F7C8A44}" destId="{0F2D752E-65D2-42AE-B843-AD8C439366A4}" srcOrd="0" destOrd="0" presId="urn:microsoft.com/office/officeart/2005/8/layout/hList3"/>
    <dgm:cxn modelId="{62315A4A-6E19-4906-B576-B3CE4F404488}" type="presOf" srcId="{4B397494-5765-4ECC-9BAC-1166281F34B3}" destId="{FC6A320A-744D-4F43-AC1B-251A2D3B0403}" srcOrd="0" destOrd="0" presId="urn:microsoft.com/office/officeart/2005/8/layout/hList3"/>
    <dgm:cxn modelId="{2B024A4B-A965-49CC-BFCA-598AAAC5345E}" srcId="{B71FED2D-55D4-46B8-BDC7-F0AC33ECF58F}" destId="{DBD107D5-3C8B-4AF4-B2E6-FD2B2F7C8A44}" srcOrd="0" destOrd="0" parTransId="{335BE828-A949-4D98-8B98-04D09BFEC7E2}" sibTransId="{4080CDA8-AEBC-4E46-8B5C-E6C9AAD78769}"/>
    <dgm:cxn modelId="{34D1286E-21CA-441D-B347-A35B327EAECB}" type="presOf" srcId="{435E3FB3-C4A2-4525-B22A-7271AA745E95}" destId="{8DFF0D73-BE22-44DD-9AF4-345B9896F0E8}" srcOrd="0" destOrd="0" presId="urn:microsoft.com/office/officeart/2005/8/layout/hList3"/>
    <dgm:cxn modelId="{257BB985-C313-43C2-BC94-66E98828E2F7}" srcId="{B71FED2D-55D4-46B8-BDC7-F0AC33ECF58F}" destId="{95DCF98C-CF8F-40F5-98B0-0DFD659696C4}" srcOrd="1" destOrd="0" parTransId="{A3EE1554-7B9E-4F53-BA79-0A8D1ED45AA2}" sibTransId="{BC397F3E-1C01-451B-81D3-60063821FBA7}"/>
    <dgm:cxn modelId="{60CC0AA6-4858-4852-A8E0-966E8A885ED2}" srcId="{B71FED2D-55D4-46B8-BDC7-F0AC33ECF58F}" destId="{896F14E8-0980-4E23-A000-D209341A800F}" srcOrd="4" destOrd="0" parTransId="{722E83C1-5BCC-4EA7-AFDD-B49FB3E6EE86}" sibTransId="{08B13FE2-C5CB-485C-A914-9CBD33492368}"/>
    <dgm:cxn modelId="{356581B0-75EB-4214-AF1D-64D6DA647607}" type="presOf" srcId="{95DCF98C-CF8F-40F5-98B0-0DFD659696C4}" destId="{E7F4E2D2-EF64-4F16-9291-85556A392D21}" srcOrd="0" destOrd="0" presId="urn:microsoft.com/office/officeart/2005/8/layout/hList3"/>
    <dgm:cxn modelId="{C4D273B1-AA47-4F0B-8B78-09E6B0A1C4BF}" srcId="{435E3FB3-C4A2-4525-B22A-7271AA745E95}" destId="{B71FED2D-55D4-46B8-BDC7-F0AC33ECF58F}" srcOrd="0" destOrd="0" parTransId="{208463E3-33C2-4EDC-A2BE-1D6A34E5CF1B}" sibTransId="{221D2C93-0C39-46BC-9F05-BC4818014E2A}"/>
    <dgm:cxn modelId="{2A63F6B9-87DD-4CA6-AE58-4C81635AB0AE}" srcId="{B71FED2D-55D4-46B8-BDC7-F0AC33ECF58F}" destId="{688B5B9E-94F9-4833-8E1A-93BE2E890888}" srcOrd="2" destOrd="0" parTransId="{F70C03FD-B084-45E2-A152-75A7D721ECBD}" sibTransId="{6F0C8186-D0AD-4DA3-826B-B7C093665BCD}"/>
    <dgm:cxn modelId="{27D697CA-64F5-4E1A-96AF-51948F69E62E}" srcId="{B71FED2D-55D4-46B8-BDC7-F0AC33ECF58F}" destId="{4B397494-5765-4ECC-9BAC-1166281F34B3}" srcOrd="3" destOrd="0" parTransId="{2EBD63C6-F25F-45BB-B2B0-8B07D9C4E9F2}" sibTransId="{A54ED232-1B34-4C83-B455-B59B53822A37}"/>
    <dgm:cxn modelId="{825C03CB-BA26-4C2E-A5BB-DD26253DEA2F}" type="presOf" srcId="{896F14E8-0980-4E23-A000-D209341A800F}" destId="{76EF19B7-65CB-4C6C-BEEB-F22D5526CEB6}" srcOrd="0" destOrd="0" presId="urn:microsoft.com/office/officeart/2005/8/layout/hList3"/>
    <dgm:cxn modelId="{2D4976D7-A368-4E5F-8DFD-AC4B878D79E3}" type="presOf" srcId="{CA6D9EAB-966A-44BC-A6FA-10789421A0DB}" destId="{AD67FA6C-A9AE-428A-973C-DFE32CE1E000}" srcOrd="0" destOrd="0" presId="urn:microsoft.com/office/officeart/2005/8/layout/hList3"/>
    <dgm:cxn modelId="{8AB019E3-1BE8-4D43-B8A6-37484B8EC576}" type="presOf" srcId="{688B5B9E-94F9-4833-8E1A-93BE2E890888}" destId="{A2B245C5-DF92-4760-A1A3-002F65F006B4}" srcOrd="0" destOrd="0" presId="urn:microsoft.com/office/officeart/2005/8/layout/hList3"/>
    <dgm:cxn modelId="{DB3099F0-8D71-41E9-A28C-F4B69681B749}" type="presOf" srcId="{B71FED2D-55D4-46B8-BDC7-F0AC33ECF58F}" destId="{381B4AE0-D86D-4102-A399-390DCB2AABAC}" srcOrd="0" destOrd="0" presId="urn:microsoft.com/office/officeart/2005/8/layout/hList3"/>
    <dgm:cxn modelId="{CCC486FF-ABCE-4D9C-9E78-7324DEBFD6C2}" srcId="{B71FED2D-55D4-46B8-BDC7-F0AC33ECF58F}" destId="{CA6D9EAB-966A-44BC-A6FA-10789421A0DB}" srcOrd="5" destOrd="0" parTransId="{313B797A-4EAF-46C1-B12A-B2E12D91F914}" sibTransId="{699DDF20-9DDA-4AF1-BA6B-FCFC6B458772}"/>
    <dgm:cxn modelId="{780534CF-05E3-4F8D-8710-FCD99AFF8E10}" type="presParOf" srcId="{8DFF0D73-BE22-44DD-9AF4-345B9896F0E8}" destId="{381B4AE0-D86D-4102-A399-390DCB2AABAC}" srcOrd="0" destOrd="0" presId="urn:microsoft.com/office/officeart/2005/8/layout/hList3"/>
    <dgm:cxn modelId="{D370D9C1-50EB-4EA4-98D5-66478E15AD5A}" type="presParOf" srcId="{8DFF0D73-BE22-44DD-9AF4-345B9896F0E8}" destId="{A249D4D7-44EB-4EDC-B1AD-4E4E065DB922}" srcOrd="1" destOrd="0" presId="urn:microsoft.com/office/officeart/2005/8/layout/hList3"/>
    <dgm:cxn modelId="{1F3B8601-2F89-4741-BD67-F0680083B6AE}" type="presParOf" srcId="{A249D4D7-44EB-4EDC-B1AD-4E4E065DB922}" destId="{0F2D752E-65D2-42AE-B843-AD8C439366A4}" srcOrd="0" destOrd="0" presId="urn:microsoft.com/office/officeart/2005/8/layout/hList3"/>
    <dgm:cxn modelId="{45D85A58-4BC9-4FA7-847A-EFB3002AAB38}" type="presParOf" srcId="{A249D4D7-44EB-4EDC-B1AD-4E4E065DB922}" destId="{E7F4E2D2-EF64-4F16-9291-85556A392D21}" srcOrd="1" destOrd="0" presId="urn:microsoft.com/office/officeart/2005/8/layout/hList3"/>
    <dgm:cxn modelId="{466DE770-2713-4431-A26A-A98A2BD5B507}" type="presParOf" srcId="{A249D4D7-44EB-4EDC-B1AD-4E4E065DB922}" destId="{A2B245C5-DF92-4760-A1A3-002F65F006B4}" srcOrd="2" destOrd="0" presId="urn:microsoft.com/office/officeart/2005/8/layout/hList3"/>
    <dgm:cxn modelId="{136426A0-764E-4D29-9E64-019E69A5A501}" type="presParOf" srcId="{A249D4D7-44EB-4EDC-B1AD-4E4E065DB922}" destId="{FC6A320A-744D-4F43-AC1B-251A2D3B0403}" srcOrd="3" destOrd="0" presId="urn:microsoft.com/office/officeart/2005/8/layout/hList3"/>
    <dgm:cxn modelId="{1FC525E4-DD1D-4EBE-949E-10299EF9E53B}" type="presParOf" srcId="{A249D4D7-44EB-4EDC-B1AD-4E4E065DB922}" destId="{76EF19B7-65CB-4C6C-BEEB-F22D5526CEB6}" srcOrd="4" destOrd="0" presId="urn:microsoft.com/office/officeart/2005/8/layout/hList3"/>
    <dgm:cxn modelId="{0BA4DD69-1DC7-47E2-A0A2-4354D57BC763}" type="presParOf" srcId="{A249D4D7-44EB-4EDC-B1AD-4E4E065DB922}" destId="{AD67FA6C-A9AE-428A-973C-DFE32CE1E000}" srcOrd="5" destOrd="0" presId="urn:microsoft.com/office/officeart/2005/8/layout/hList3"/>
    <dgm:cxn modelId="{DB4802B9-7F68-4957-AEE3-029CE704259C}" type="presParOf" srcId="{8DFF0D73-BE22-44DD-9AF4-345B9896F0E8}" destId="{D04F80A0-A840-4162-8727-1EB5EBBD88D0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5E3FB3-C4A2-4525-B22A-7271AA745E95}" type="doc">
      <dgm:prSet loTypeId="urn:microsoft.com/office/officeart/2005/8/layout/h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1FED2D-55D4-46B8-BDC7-F0AC33ECF58F}">
      <dgm:prSet phldrT="[Text]"/>
      <dgm:spPr/>
      <dgm:t>
        <a:bodyPr/>
        <a:lstStyle/>
        <a:p>
          <a:r>
            <a:rPr lang="ka-GE" dirty="0"/>
            <a:t>3 პრიორიტეტული სფერო: მხარდამჭერი გარემო და სისტემები</a:t>
          </a:r>
          <a:endParaRPr lang="en-US" dirty="0"/>
        </a:p>
      </dgm:t>
    </dgm:pt>
    <dgm:pt modelId="{208463E3-33C2-4EDC-A2BE-1D6A34E5CF1B}" type="parTrans" cxnId="{C4D273B1-AA47-4F0B-8B78-09E6B0A1C4BF}">
      <dgm:prSet/>
      <dgm:spPr/>
      <dgm:t>
        <a:bodyPr/>
        <a:lstStyle/>
        <a:p>
          <a:endParaRPr lang="en-US"/>
        </a:p>
      </dgm:t>
    </dgm:pt>
    <dgm:pt modelId="{221D2C93-0C39-46BC-9F05-BC4818014E2A}" type="sibTrans" cxnId="{C4D273B1-AA47-4F0B-8B78-09E6B0A1C4BF}">
      <dgm:prSet/>
      <dgm:spPr/>
      <dgm:t>
        <a:bodyPr/>
        <a:lstStyle/>
        <a:p>
          <a:endParaRPr lang="en-US"/>
        </a:p>
      </dgm:t>
    </dgm:pt>
    <dgm:pt modelId="{688B5B9E-94F9-4833-8E1A-93BE2E890888}">
      <dgm:prSet phldrT="[Text]"/>
      <dgm:spPr/>
      <dgm:t>
        <a:bodyPr/>
        <a:lstStyle/>
        <a:p>
          <a:r>
            <a:rPr lang="ka-GE" b="1" dirty="0"/>
            <a:t>პროგრამის მონიტორინგი, სუპერვიზია და შეფასება</a:t>
          </a:r>
          <a:endParaRPr lang="en-US" dirty="0"/>
        </a:p>
      </dgm:t>
    </dgm:pt>
    <dgm:pt modelId="{F70C03FD-B084-45E2-A152-75A7D721ECBD}" type="parTrans" cxnId="{2A63F6B9-87DD-4CA6-AE58-4C81635AB0AE}">
      <dgm:prSet/>
      <dgm:spPr/>
      <dgm:t>
        <a:bodyPr/>
        <a:lstStyle/>
        <a:p>
          <a:endParaRPr lang="en-US"/>
        </a:p>
      </dgm:t>
    </dgm:pt>
    <dgm:pt modelId="{6F0C8186-D0AD-4DA3-826B-B7C093665BCD}" type="sibTrans" cxnId="{2A63F6B9-87DD-4CA6-AE58-4C81635AB0AE}">
      <dgm:prSet/>
      <dgm:spPr/>
      <dgm:t>
        <a:bodyPr/>
        <a:lstStyle/>
        <a:p>
          <a:endParaRPr lang="en-US"/>
        </a:p>
      </dgm:t>
    </dgm:pt>
    <dgm:pt modelId="{DBD107D5-3C8B-4AF4-B2E6-FD2B2F7C8A44}">
      <dgm:prSet phldrT="[Text]"/>
      <dgm:spPr/>
      <dgm:t>
        <a:bodyPr/>
        <a:lstStyle/>
        <a:p>
          <a:r>
            <a:rPr lang="ka-GE" b="1" dirty="0"/>
            <a:t>ჯანდაცვის სისტემების გაძლიერება (მმართველობა, ადამიანური რესურსი, საინფორმაციო სისტემები, დაფინანსება, მომსახურების მოდელი, ეთიკური და საკონანმდებლო ასპექტები) </a:t>
          </a:r>
          <a:endParaRPr lang="en-US" dirty="0"/>
        </a:p>
      </dgm:t>
    </dgm:pt>
    <dgm:pt modelId="{335BE828-A949-4D98-8B98-04D09BFEC7E2}" type="parTrans" cxnId="{2B024A4B-A965-49CC-BFCA-598AAAC5345E}">
      <dgm:prSet/>
      <dgm:spPr/>
      <dgm:t>
        <a:bodyPr/>
        <a:lstStyle/>
        <a:p>
          <a:endParaRPr lang="en-US"/>
        </a:p>
      </dgm:t>
    </dgm:pt>
    <dgm:pt modelId="{4080CDA8-AEBC-4E46-8B5C-E6C9AAD78769}" type="sibTrans" cxnId="{2B024A4B-A965-49CC-BFCA-598AAAC5345E}">
      <dgm:prSet/>
      <dgm:spPr/>
      <dgm:t>
        <a:bodyPr/>
        <a:lstStyle/>
        <a:p>
          <a:endParaRPr lang="en-US"/>
        </a:p>
      </dgm:t>
    </dgm:pt>
    <dgm:pt modelId="{EEC6499A-F327-41E4-A342-7EA9576E9EA1}">
      <dgm:prSet phldrT="[Text]"/>
      <dgm:spPr/>
      <dgm:t>
        <a:bodyPr/>
        <a:lstStyle/>
        <a:p>
          <a:r>
            <a:rPr lang="ka-GE" b="1" dirty="0"/>
            <a:t>სამოქალაქო საზოგადოების ჩართულობა, ადკოკაცია, კომუნიკაცია და სოციალური მობილიზაცია</a:t>
          </a:r>
          <a:endParaRPr lang="en-US" dirty="0"/>
        </a:p>
      </dgm:t>
    </dgm:pt>
    <dgm:pt modelId="{CFCDDBF4-434C-445C-9DEE-E1AE1A2AEA89}" type="parTrans" cxnId="{5F157444-1FC4-48C8-84BE-2017942862A9}">
      <dgm:prSet/>
      <dgm:spPr/>
    </dgm:pt>
    <dgm:pt modelId="{789BAC1D-7A89-4CB5-9D80-AF168F14444B}" type="sibTrans" cxnId="{5F157444-1FC4-48C8-84BE-2017942862A9}">
      <dgm:prSet/>
      <dgm:spPr/>
    </dgm:pt>
    <dgm:pt modelId="{3220DA69-FAB3-4980-83A1-56E5B18C5E94}">
      <dgm:prSet phldrT="[Text]"/>
      <dgm:spPr/>
      <dgm:t>
        <a:bodyPr/>
        <a:lstStyle/>
        <a:p>
          <a:r>
            <a:rPr lang="ka-GE" b="1" dirty="0"/>
            <a:t>კვლევები ტუბერკულოზის კონტროლის გაუმჯობესებისთვის  </a:t>
          </a:r>
          <a:endParaRPr lang="en-US" dirty="0"/>
        </a:p>
      </dgm:t>
    </dgm:pt>
    <dgm:pt modelId="{91755F9D-4E30-4BD4-B6B6-FE009A61D18D}" type="parTrans" cxnId="{218C02F3-7844-4D7E-B616-8E1FF897E93E}">
      <dgm:prSet/>
      <dgm:spPr/>
    </dgm:pt>
    <dgm:pt modelId="{E6E7FD7F-E9E5-4B9B-9297-3CDA0FAB8A76}" type="sibTrans" cxnId="{218C02F3-7844-4D7E-B616-8E1FF897E93E}">
      <dgm:prSet/>
      <dgm:spPr/>
    </dgm:pt>
    <dgm:pt modelId="{8DFF0D73-BE22-44DD-9AF4-345B9896F0E8}" type="pres">
      <dgm:prSet presAssocID="{435E3FB3-C4A2-4525-B22A-7271AA745E95}" presName="composite" presStyleCnt="0">
        <dgm:presLayoutVars>
          <dgm:chMax val="1"/>
          <dgm:dir/>
          <dgm:resizeHandles val="exact"/>
        </dgm:presLayoutVars>
      </dgm:prSet>
      <dgm:spPr/>
    </dgm:pt>
    <dgm:pt modelId="{381B4AE0-D86D-4102-A399-390DCB2AABAC}" type="pres">
      <dgm:prSet presAssocID="{B71FED2D-55D4-46B8-BDC7-F0AC33ECF58F}" presName="roof" presStyleLbl="dkBgShp" presStyleIdx="0" presStyleCnt="2"/>
      <dgm:spPr/>
    </dgm:pt>
    <dgm:pt modelId="{A249D4D7-44EB-4EDC-B1AD-4E4E065DB922}" type="pres">
      <dgm:prSet presAssocID="{B71FED2D-55D4-46B8-BDC7-F0AC33ECF58F}" presName="pillars" presStyleCnt="0"/>
      <dgm:spPr/>
    </dgm:pt>
    <dgm:pt modelId="{0F2D752E-65D2-42AE-B843-AD8C439366A4}" type="pres">
      <dgm:prSet presAssocID="{B71FED2D-55D4-46B8-BDC7-F0AC33ECF58F}" presName="pillar1" presStyleLbl="node1" presStyleIdx="0" presStyleCnt="4">
        <dgm:presLayoutVars>
          <dgm:bulletEnabled val="1"/>
        </dgm:presLayoutVars>
      </dgm:prSet>
      <dgm:spPr/>
    </dgm:pt>
    <dgm:pt modelId="{A2B245C5-DF92-4760-A1A3-002F65F006B4}" type="pres">
      <dgm:prSet presAssocID="{688B5B9E-94F9-4833-8E1A-93BE2E890888}" presName="pillarX" presStyleLbl="node1" presStyleIdx="1" presStyleCnt="4">
        <dgm:presLayoutVars>
          <dgm:bulletEnabled val="1"/>
        </dgm:presLayoutVars>
      </dgm:prSet>
      <dgm:spPr/>
    </dgm:pt>
    <dgm:pt modelId="{F47ED336-9CEB-42E7-BEAC-C67BF0DFC87E}" type="pres">
      <dgm:prSet presAssocID="{EEC6499A-F327-41E4-A342-7EA9576E9EA1}" presName="pillarX" presStyleLbl="node1" presStyleIdx="2" presStyleCnt="4">
        <dgm:presLayoutVars>
          <dgm:bulletEnabled val="1"/>
        </dgm:presLayoutVars>
      </dgm:prSet>
      <dgm:spPr/>
    </dgm:pt>
    <dgm:pt modelId="{025FA04F-FE7C-4CE0-A840-2A7218A493D0}" type="pres">
      <dgm:prSet presAssocID="{3220DA69-FAB3-4980-83A1-56E5B18C5E94}" presName="pillarX" presStyleLbl="node1" presStyleIdx="3" presStyleCnt="4">
        <dgm:presLayoutVars>
          <dgm:bulletEnabled val="1"/>
        </dgm:presLayoutVars>
      </dgm:prSet>
      <dgm:spPr/>
    </dgm:pt>
    <dgm:pt modelId="{D04F80A0-A840-4162-8727-1EB5EBBD88D0}" type="pres">
      <dgm:prSet presAssocID="{B71FED2D-55D4-46B8-BDC7-F0AC33ECF58F}" presName="base" presStyleLbl="dkBgShp" presStyleIdx="1" presStyleCnt="2"/>
      <dgm:spPr/>
    </dgm:pt>
  </dgm:ptLst>
  <dgm:cxnLst>
    <dgm:cxn modelId="{5F157444-1FC4-48C8-84BE-2017942862A9}" srcId="{B71FED2D-55D4-46B8-BDC7-F0AC33ECF58F}" destId="{EEC6499A-F327-41E4-A342-7EA9576E9EA1}" srcOrd="2" destOrd="0" parTransId="{CFCDDBF4-434C-445C-9DEE-E1AE1A2AEA89}" sibTransId="{789BAC1D-7A89-4CB5-9D80-AF168F14444B}"/>
    <dgm:cxn modelId="{16816848-375D-4669-958A-BEFA632C91B3}" type="presOf" srcId="{435E3FB3-C4A2-4525-B22A-7271AA745E95}" destId="{8DFF0D73-BE22-44DD-9AF4-345B9896F0E8}" srcOrd="0" destOrd="0" presId="urn:microsoft.com/office/officeart/2005/8/layout/hList3"/>
    <dgm:cxn modelId="{2B024A4B-A965-49CC-BFCA-598AAAC5345E}" srcId="{B71FED2D-55D4-46B8-BDC7-F0AC33ECF58F}" destId="{DBD107D5-3C8B-4AF4-B2E6-FD2B2F7C8A44}" srcOrd="0" destOrd="0" parTransId="{335BE828-A949-4D98-8B98-04D09BFEC7E2}" sibTransId="{4080CDA8-AEBC-4E46-8B5C-E6C9AAD78769}"/>
    <dgm:cxn modelId="{9F228F6E-D7FD-402D-A6A6-31D89EC2455A}" type="presOf" srcId="{DBD107D5-3C8B-4AF4-B2E6-FD2B2F7C8A44}" destId="{0F2D752E-65D2-42AE-B843-AD8C439366A4}" srcOrd="0" destOrd="0" presId="urn:microsoft.com/office/officeart/2005/8/layout/hList3"/>
    <dgm:cxn modelId="{D3EB287B-63B4-48EA-8E33-4EA8444D5F4D}" type="presOf" srcId="{B71FED2D-55D4-46B8-BDC7-F0AC33ECF58F}" destId="{381B4AE0-D86D-4102-A399-390DCB2AABAC}" srcOrd="0" destOrd="0" presId="urn:microsoft.com/office/officeart/2005/8/layout/hList3"/>
    <dgm:cxn modelId="{8B71C28B-80A6-4747-9256-498890EA6524}" type="presOf" srcId="{3220DA69-FAB3-4980-83A1-56E5B18C5E94}" destId="{025FA04F-FE7C-4CE0-A840-2A7218A493D0}" srcOrd="0" destOrd="0" presId="urn:microsoft.com/office/officeart/2005/8/layout/hList3"/>
    <dgm:cxn modelId="{C4D273B1-AA47-4F0B-8B78-09E6B0A1C4BF}" srcId="{435E3FB3-C4A2-4525-B22A-7271AA745E95}" destId="{B71FED2D-55D4-46B8-BDC7-F0AC33ECF58F}" srcOrd="0" destOrd="0" parTransId="{208463E3-33C2-4EDC-A2BE-1D6A34E5CF1B}" sibTransId="{221D2C93-0C39-46BC-9F05-BC4818014E2A}"/>
    <dgm:cxn modelId="{50018CB5-39EB-4E18-824E-02055440A40B}" type="presOf" srcId="{688B5B9E-94F9-4833-8E1A-93BE2E890888}" destId="{A2B245C5-DF92-4760-A1A3-002F65F006B4}" srcOrd="0" destOrd="0" presId="urn:microsoft.com/office/officeart/2005/8/layout/hList3"/>
    <dgm:cxn modelId="{2A63F6B9-87DD-4CA6-AE58-4C81635AB0AE}" srcId="{B71FED2D-55D4-46B8-BDC7-F0AC33ECF58F}" destId="{688B5B9E-94F9-4833-8E1A-93BE2E890888}" srcOrd="1" destOrd="0" parTransId="{F70C03FD-B084-45E2-A152-75A7D721ECBD}" sibTransId="{6F0C8186-D0AD-4DA3-826B-B7C093665BCD}"/>
    <dgm:cxn modelId="{57E27BE3-A0AA-4F2C-98AF-8A2F78735A41}" type="presOf" srcId="{EEC6499A-F327-41E4-A342-7EA9576E9EA1}" destId="{F47ED336-9CEB-42E7-BEAC-C67BF0DFC87E}" srcOrd="0" destOrd="0" presId="urn:microsoft.com/office/officeart/2005/8/layout/hList3"/>
    <dgm:cxn modelId="{218C02F3-7844-4D7E-B616-8E1FF897E93E}" srcId="{B71FED2D-55D4-46B8-BDC7-F0AC33ECF58F}" destId="{3220DA69-FAB3-4980-83A1-56E5B18C5E94}" srcOrd="3" destOrd="0" parTransId="{91755F9D-4E30-4BD4-B6B6-FE009A61D18D}" sibTransId="{E6E7FD7F-E9E5-4B9B-9297-3CDA0FAB8A76}"/>
    <dgm:cxn modelId="{C8A9DE02-977D-44B1-AE86-AC5789613B0A}" type="presParOf" srcId="{8DFF0D73-BE22-44DD-9AF4-345B9896F0E8}" destId="{381B4AE0-D86D-4102-A399-390DCB2AABAC}" srcOrd="0" destOrd="0" presId="urn:microsoft.com/office/officeart/2005/8/layout/hList3"/>
    <dgm:cxn modelId="{80B40192-BAC4-4876-9255-E6664EFCF3B1}" type="presParOf" srcId="{8DFF0D73-BE22-44DD-9AF4-345B9896F0E8}" destId="{A249D4D7-44EB-4EDC-B1AD-4E4E065DB922}" srcOrd="1" destOrd="0" presId="urn:microsoft.com/office/officeart/2005/8/layout/hList3"/>
    <dgm:cxn modelId="{84119A55-C5A7-47C0-912D-AF7503B4E415}" type="presParOf" srcId="{A249D4D7-44EB-4EDC-B1AD-4E4E065DB922}" destId="{0F2D752E-65D2-42AE-B843-AD8C439366A4}" srcOrd="0" destOrd="0" presId="urn:microsoft.com/office/officeart/2005/8/layout/hList3"/>
    <dgm:cxn modelId="{8996EBD6-7AB0-4F85-9E87-28A9FC46B54A}" type="presParOf" srcId="{A249D4D7-44EB-4EDC-B1AD-4E4E065DB922}" destId="{A2B245C5-DF92-4760-A1A3-002F65F006B4}" srcOrd="1" destOrd="0" presId="urn:microsoft.com/office/officeart/2005/8/layout/hList3"/>
    <dgm:cxn modelId="{DAA3ACEA-B2A2-40B3-A745-A8EDDCB8D2A4}" type="presParOf" srcId="{A249D4D7-44EB-4EDC-B1AD-4E4E065DB922}" destId="{F47ED336-9CEB-42E7-BEAC-C67BF0DFC87E}" srcOrd="2" destOrd="0" presId="urn:microsoft.com/office/officeart/2005/8/layout/hList3"/>
    <dgm:cxn modelId="{1197CA42-BD2A-4D65-BE0D-8FB7F536A957}" type="presParOf" srcId="{A249D4D7-44EB-4EDC-B1AD-4E4E065DB922}" destId="{025FA04F-FE7C-4CE0-A840-2A7218A493D0}" srcOrd="3" destOrd="0" presId="urn:microsoft.com/office/officeart/2005/8/layout/hList3"/>
    <dgm:cxn modelId="{820B5A98-0D64-4C2E-B86F-CE1FFFFCFF4C}" type="presParOf" srcId="{8DFF0D73-BE22-44DD-9AF4-345B9896F0E8}" destId="{D04F80A0-A840-4162-8727-1EB5EBBD88D0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CC2FBA-BE71-4C4E-8BAD-BDEA105B2930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D6BE02-2993-4ED7-BF17-518D8F6FBB30}">
      <dgm:prSet phldrT="[Text]" custT="1"/>
      <dgm:spPr/>
      <dgm:t>
        <a:bodyPr/>
        <a:lstStyle/>
        <a:p>
          <a:pPr algn="ctr"/>
          <a:r>
            <a:rPr lang="ka-GE" sz="1100" dirty="0"/>
            <a:t>სტრატეგიული პრიორიტეტები და ჩარჩო</a:t>
          </a:r>
          <a:endParaRPr lang="en-US" sz="1100" dirty="0"/>
        </a:p>
      </dgm:t>
    </dgm:pt>
    <dgm:pt modelId="{F6B9D350-CC86-4B60-AB0E-BF5DBB65501A}" type="parTrans" cxnId="{E247DA47-B47F-41D3-9C59-9EA1B38DCEF6}">
      <dgm:prSet/>
      <dgm:spPr/>
      <dgm:t>
        <a:bodyPr/>
        <a:lstStyle/>
        <a:p>
          <a:pPr algn="ctr"/>
          <a:endParaRPr lang="en-US" sz="1100"/>
        </a:p>
      </dgm:t>
    </dgm:pt>
    <dgm:pt modelId="{8BE7BE85-4C7C-49A9-BB29-78106EA83B1D}" type="sibTrans" cxnId="{E247DA47-B47F-41D3-9C59-9EA1B38DCEF6}">
      <dgm:prSet/>
      <dgm:spPr/>
      <dgm:t>
        <a:bodyPr/>
        <a:lstStyle/>
        <a:p>
          <a:pPr algn="ctr"/>
          <a:endParaRPr lang="en-US" sz="1100"/>
        </a:p>
      </dgm:t>
    </dgm:pt>
    <dgm:pt modelId="{D0796577-54E8-4A8C-819E-F7F68C81D6B6}">
      <dgm:prSet phldrT="[Text]" custT="1"/>
      <dgm:spPr/>
      <dgm:t>
        <a:bodyPr/>
        <a:lstStyle/>
        <a:p>
          <a:pPr algn="ctr"/>
          <a:r>
            <a:rPr lang="ka-GE" sz="1100" b="1" dirty="0">
              <a:solidFill>
                <a:srgbClr val="C00000"/>
              </a:solidFill>
            </a:rPr>
            <a:t>3 აპრილი 2018 წ</a:t>
          </a:r>
          <a:endParaRPr lang="en-US" sz="1100" b="1" dirty="0">
            <a:solidFill>
              <a:srgbClr val="C00000"/>
            </a:solidFill>
          </a:endParaRPr>
        </a:p>
      </dgm:t>
    </dgm:pt>
    <dgm:pt modelId="{B21F8791-A4D3-448D-8843-44075DE24763}" type="parTrans" cxnId="{59FD7B4C-EB9F-4C8F-A6F8-0728DA07FBA8}">
      <dgm:prSet/>
      <dgm:spPr/>
      <dgm:t>
        <a:bodyPr/>
        <a:lstStyle/>
        <a:p>
          <a:pPr algn="ctr"/>
          <a:endParaRPr lang="en-US" sz="1100"/>
        </a:p>
      </dgm:t>
    </dgm:pt>
    <dgm:pt modelId="{12686B07-AC1D-44D2-A1CA-318C0D64E752}" type="sibTrans" cxnId="{59FD7B4C-EB9F-4C8F-A6F8-0728DA07FBA8}">
      <dgm:prSet/>
      <dgm:spPr/>
      <dgm:t>
        <a:bodyPr/>
        <a:lstStyle/>
        <a:p>
          <a:pPr algn="ctr"/>
          <a:endParaRPr lang="en-US" sz="1100"/>
        </a:p>
      </dgm:t>
    </dgm:pt>
    <dgm:pt modelId="{7EA10EC3-34E2-4C72-83C1-35C190BF66AC}">
      <dgm:prSet phldrT="[Text]" custT="1"/>
      <dgm:spPr/>
      <dgm:t>
        <a:bodyPr/>
        <a:lstStyle/>
        <a:p>
          <a:pPr algn="ctr"/>
          <a:r>
            <a:rPr lang="ka-GE" sz="1100" dirty="0"/>
            <a:t>სტრატეგიის გეგმის პროექტის შემუშავება, წინასწარი ბიუჯეტით </a:t>
          </a:r>
          <a:endParaRPr lang="en-US" sz="1100" dirty="0"/>
        </a:p>
      </dgm:t>
    </dgm:pt>
    <dgm:pt modelId="{34657590-678F-4142-97BA-920855A4F6E3}" type="parTrans" cxnId="{755AB4D6-D2C7-43C7-BE56-273E2B4EFCFD}">
      <dgm:prSet/>
      <dgm:spPr/>
      <dgm:t>
        <a:bodyPr/>
        <a:lstStyle/>
        <a:p>
          <a:pPr algn="ctr"/>
          <a:endParaRPr lang="en-US" sz="1100"/>
        </a:p>
      </dgm:t>
    </dgm:pt>
    <dgm:pt modelId="{BB83D6DB-3A5C-42E0-911F-E1DDC4076656}" type="sibTrans" cxnId="{755AB4D6-D2C7-43C7-BE56-273E2B4EFCFD}">
      <dgm:prSet/>
      <dgm:spPr/>
      <dgm:t>
        <a:bodyPr/>
        <a:lstStyle/>
        <a:p>
          <a:pPr algn="ctr"/>
          <a:endParaRPr lang="en-US" sz="1100"/>
        </a:p>
      </dgm:t>
    </dgm:pt>
    <dgm:pt modelId="{BA8BB18F-6D2A-419F-996A-69E26ED0DC21}">
      <dgm:prSet phldrT="[Text]" custT="1"/>
      <dgm:spPr/>
      <dgm:t>
        <a:bodyPr/>
        <a:lstStyle/>
        <a:p>
          <a:pPr algn="ctr"/>
          <a:r>
            <a:rPr lang="ka-GE" sz="1100" b="1" dirty="0">
              <a:solidFill>
                <a:srgbClr val="C00000"/>
              </a:solidFill>
            </a:rPr>
            <a:t>3 მაისი, 2018 </a:t>
          </a:r>
          <a:endParaRPr lang="en-US" sz="1100" b="1" dirty="0">
            <a:solidFill>
              <a:srgbClr val="C00000"/>
            </a:solidFill>
          </a:endParaRPr>
        </a:p>
      </dgm:t>
    </dgm:pt>
    <dgm:pt modelId="{A65C3019-C9C0-40E2-9457-265CCCC6A7B5}" type="parTrans" cxnId="{AE17191B-716B-4015-BEB1-F3A31DAEA870}">
      <dgm:prSet/>
      <dgm:spPr/>
      <dgm:t>
        <a:bodyPr/>
        <a:lstStyle/>
        <a:p>
          <a:pPr algn="ctr"/>
          <a:endParaRPr lang="en-US" sz="1100"/>
        </a:p>
      </dgm:t>
    </dgm:pt>
    <dgm:pt modelId="{200593A3-65A1-422D-8F42-CFD1052177A6}" type="sibTrans" cxnId="{AE17191B-716B-4015-BEB1-F3A31DAEA870}">
      <dgm:prSet/>
      <dgm:spPr/>
      <dgm:t>
        <a:bodyPr/>
        <a:lstStyle/>
        <a:p>
          <a:pPr algn="ctr"/>
          <a:endParaRPr lang="en-US" sz="1100"/>
        </a:p>
      </dgm:t>
    </dgm:pt>
    <dgm:pt modelId="{B7A31A2E-A404-4BFF-966D-05D9949939D0}">
      <dgm:prSet phldrT="[Text]" custT="1"/>
      <dgm:spPr/>
      <dgm:t>
        <a:bodyPr/>
        <a:lstStyle/>
        <a:p>
          <a:pPr algn="ctr"/>
          <a:r>
            <a:rPr lang="ka-GE" sz="1100" dirty="0"/>
            <a:t>სტრატეგიის პროექტის დასრულება </a:t>
          </a:r>
          <a:r>
            <a:rPr lang="en-US" sz="1100" dirty="0"/>
            <a:t>PAAC </a:t>
          </a:r>
          <a:r>
            <a:rPr lang="ka-GE" sz="1100" dirty="0"/>
            <a:t>თან და </a:t>
          </a:r>
          <a:r>
            <a:rPr lang="en-US" sz="1100" dirty="0"/>
            <a:t>CCM </a:t>
          </a:r>
          <a:r>
            <a:rPr lang="ka-GE" sz="1100" dirty="0"/>
            <a:t>თან კონსულტაციების შედეგად </a:t>
          </a:r>
          <a:endParaRPr lang="en-US" sz="1100" dirty="0"/>
        </a:p>
      </dgm:t>
    </dgm:pt>
    <dgm:pt modelId="{FB0C5FB9-A394-48B8-BB75-DD2813F31708}" type="parTrans" cxnId="{27452C1F-EC00-4698-BD2B-3FA858ED9BF7}">
      <dgm:prSet/>
      <dgm:spPr/>
      <dgm:t>
        <a:bodyPr/>
        <a:lstStyle/>
        <a:p>
          <a:pPr algn="ctr"/>
          <a:endParaRPr lang="en-US" sz="1100"/>
        </a:p>
      </dgm:t>
    </dgm:pt>
    <dgm:pt modelId="{8C81DDE6-C330-4A45-A484-2A7253A4CFE9}" type="sibTrans" cxnId="{27452C1F-EC00-4698-BD2B-3FA858ED9BF7}">
      <dgm:prSet/>
      <dgm:spPr/>
      <dgm:t>
        <a:bodyPr/>
        <a:lstStyle/>
        <a:p>
          <a:pPr algn="ctr"/>
          <a:endParaRPr lang="en-US" sz="1100"/>
        </a:p>
      </dgm:t>
    </dgm:pt>
    <dgm:pt modelId="{07E0AD69-7958-4F41-B94F-89F2D62A1293}">
      <dgm:prSet phldrT="[Text]" custT="1"/>
      <dgm:spPr/>
      <dgm:t>
        <a:bodyPr/>
        <a:lstStyle/>
        <a:p>
          <a:pPr algn="ctr"/>
          <a:r>
            <a:rPr lang="ka-GE" sz="1100" b="1" dirty="0">
              <a:solidFill>
                <a:srgbClr val="C00000"/>
              </a:solidFill>
            </a:rPr>
            <a:t>31 მაისი, 2018</a:t>
          </a:r>
          <a:endParaRPr lang="en-US" sz="1100" b="1" dirty="0">
            <a:solidFill>
              <a:srgbClr val="C00000"/>
            </a:solidFill>
          </a:endParaRPr>
        </a:p>
      </dgm:t>
    </dgm:pt>
    <dgm:pt modelId="{C0236183-047E-4885-8A2E-92318BB36837}" type="parTrans" cxnId="{80DD2B39-0D3A-442B-BDA3-87F98CDC7B9B}">
      <dgm:prSet/>
      <dgm:spPr/>
      <dgm:t>
        <a:bodyPr/>
        <a:lstStyle/>
        <a:p>
          <a:pPr algn="ctr"/>
          <a:endParaRPr lang="en-US" sz="1100"/>
        </a:p>
      </dgm:t>
    </dgm:pt>
    <dgm:pt modelId="{EAF2A08A-1C24-4E11-ADE2-31A42A560EC2}" type="sibTrans" cxnId="{80DD2B39-0D3A-442B-BDA3-87F98CDC7B9B}">
      <dgm:prSet/>
      <dgm:spPr/>
      <dgm:t>
        <a:bodyPr/>
        <a:lstStyle/>
        <a:p>
          <a:pPr algn="ctr"/>
          <a:endParaRPr lang="en-US" sz="1100"/>
        </a:p>
      </dgm:t>
    </dgm:pt>
    <dgm:pt modelId="{3C26B441-1EF0-4025-B959-6A9D2A49A905}">
      <dgm:prSet phldrT="[Text]" custT="1"/>
      <dgm:spPr/>
      <dgm:t>
        <a:bodyPr/>
        <a:lstStyle/>
        <a:p>
          <a:pPr algn="ctr"/>
          <a:r>
            <a:rPr lang="ka-GE" sz="1100" dirty="0"/>
            <a:t>სტრატეგიის საბოლოო ვერსიის შემუშავება დეტალური ბიუჯეტით ინგლისურად და ქართულად </a:t>
          </a:r>
          <a:endParaRPr lang="en-US" sz="1100" dirty="0"/>
        </a:p>
      </dgm:t>
    </dgm:pt>
    <dgm:pt modelId="{94A4C482-F345-4F95-ACC7-116A3A10D147}" type="parTrans" cxnId="{F4C9FB12-7314-49D8-9699-B6C0D41A49C2}">
      <dgm:prSet/>
      <dgm:spPr/>
      <dgm:t>
        <a:bodyPr/>
        <a:lstStyle/>
        <a:p>
          <a:pPr algn="ctr"/>
          <a:endParaRPr lang="en-US" sz="1100"/>
        </a:p>
      </dgm:t>
    </dgm:pt>
    <dgm:pt modelId="{694D601D-5A4A-4496-B471-7561B83E8350}" type="sibTrans" cxnId="{F4C9FB12-7314-49D8-9699-B6C0D41A49C2}">
      <dgm:prSet/>
      <dgm:spPr/>
      <dgm:t>
        <a:bodyPr/>
        <a:lstStyle/>
        <a:p>
          <a:pPr algn="ctr"/>
          <a:endParaRPr lang="en-US" sz="1100"/>
        </a:p>
      </dgm:t>
    </dgm:pt>
    <dgm:pt modelId="{5D8D9F7C-CABB-404E-8EA9-435373EEE0BF}">
      <dgm:prSet custT="1"/>
      <dgm:spPr/>
      <dgm:t>
        <a:bodyPr/>
        <a:lstStyle/>
        <a:p>
          <a:pPr algn="ctr"/>
          <a:r>
            <a:rPr lang="ka-GE" sz="1100" b="1" dirty="0">
              <a:solidFill>
                <a:srgbClr val="C00000"/>
              </a:solidFill>
            </a:rPr>
            <a:t>22 ივნისი, 2018</a:t>
          </a:r>
          <a:endParaRPr lang="en-US" sz="1100" b="1" dirty="0">
            <a:solidFill>
              <a:srgbClr val="C00000"/>
            </a:solidFill>
          </a:endParaRPr>
        </a:p>
      </dgm:t>
    </dgm:pt>
    <dgm:pt modelId="{8CEE3829-F199-4FCD-89C1-F7A74051FFF7}" type="parTrans" cxnId="{81383130-06FE-4F16-A930-BEE1E31760DC}">
      <dgm:prSet/>
      <dgm:spPr/>
      <dgm:t>
        <a:bodyPr/>
        <a:lstStyle/>
        <a:p>
          <a:pPr algn="ctr"/>
          <a:endParaRPr lang="en-US" sz="1100"/>
        </a:p>
      </dgm:t>
    </dgm:pt>
    <dgm:pt modelId="{CC4C17B1-378E-47A1-860F-F021804F5B21}" type="sibTrans" cxnId="{81383130-06FE-4F16-A930-BEE1E31760DC}">
      <dgm:prSet/>
      <dgm:spPr/>
      <dgm:t>
        <a:bodyPr/>
        <a:lstStyle/>
        <a:p>
          <a:pPr algn="ctr"/>
          <a:endParaRPr lang="en-US" sz="1100"/>
        </a:p>
      </dgm:t>
    </dgm:pt>
    <dgm:pt modelId="{F857DB7B-04A2-473D-AF36-562B96FC4A94}">
      <dgm:prSet custT="1"/>
      <dgm:spPr/>
      <dgm:t>
        <a:bodyPr/>
        <a:lstStyle/>
        <a:p>
          <a:pPr algn="ctr"/>
          <a:r>
            <a:rPr lang="ka-GE" sz="1100" dirty="0"/>
            <a:t>გეგმის შეთანხმება </a:t>
          </a:r>
          <a:r>
            <a:rPr lang="en-US" sz="1100" dirty="0"/>
            <a:t>PAAC-</a:t>
          </a:r>
          <a:r>
            <a:rPr lang="ka-GE" sz="1100" dirty="0"/>
            <a:t>თან და </a:t>
          </a:r>
          <a:r>
            <a:rPr lang="en-US" sz="1100" dirty="0"/>
            <a:t>CCM</a:t>
          </a:r>
          <a:r>
            <a:rPr lang="ka-GE" sz="1100" dirty="0"/>
            <a:t>-თან </a:t>
          </a:r>
        </a:p>
        <a:p>
          <a:pPr algn="ctr"/>
          <a:r>
            <a:rPr lang="ka-GE" sz="1100" b="1" dirty="0">
              <a:solidFill>
                <a:srgbClr val="C00000"/>
              </a:solidFill>
            </a:rPr>
            <a:t>29 ივნისი, 2018</a:t>
          </a:r>
          <a:endParaRPr lang="en-US" sz="1100" b="1" dirty="0">
            <a:solidFill>
              <a:srgbClr val="C00000"/>
            </a:solidFill>
          </a:endParaRPr>
        </a:p>
      </dgm:t>
    </dgm:pt>
    <dgm:pt modelId="{431DAD3D-EB1D-4D5F-9B6B-6B157CC6FF2E}" type="parTrans" cxnId="{27CBC3A0-266F-4760-B412-15A925675C26}">
      <dgm:prSet/>
      <dgm:spPr/>
      <dgm:t>
        <a:bodyPr/>
        <a:lstStyle/>
        <a:p>
          <a:pPr algn="ctr"/>
          <a:endParaRPr lang="en-US" sz="1100"/>
        </a:p>
      </dgm:t>
    </dgm:pt>
    <dgm:pt modelId="{AEB7F829-DDCB-4059-9288-08C55F0ED33E}" type="sibTrans" cxnId="{27CBC3A0-266F-4760-B412-15A925675C26}">
      <dgm:prSet/>
      <dgm:spPr/>
      <dgm:t>
        <a:bodyPr/>
        <a:lstStyle/>
        <a:p>
          <a:pPr algn="ctr"/>
          <a:endParaRPr lang="en-US" sz="1100"/>
        </a:p>
      </dgm:t>
    </dgm:pt>
    <dgm:pt modelId="{3999A9D8-8FA3-4284-B7BE-C56CAD09BCC3}" type="pres">
      <dgm:prSet presAssocID="{56CC2FBA-BE71-4C4E-8BAD-BDEA105B2930}" presName="rootnode" presStyleCnt="0">
        <dgm:presLayoutVars>
          <dgm:chMax/>
          <dgm:chPref/>
          <dgm:dir/>
          <dgm:animLvl val="lvl"/>
        </dgm:presLayoutVars>
      </dgm:prSet>
      <dgm:spPr/>
    </dgm:pt>
    <dgm:pt modelId="{559CCF1D-86CE-484C-8E0C-3612A24FAEBD}" type="pres">
      <dgm:prSet presAssocID="{0FD6BE02-2993-4ED7-BF17-518D8F6FBB30}" presName="composite" presStyleCnt="0"/>
      <dgm:spPr/>
    </dgm:pt>
    <dgm:pt modelId="{B26ECB94-A285-43FF-AA7E-C3B57C57E691}" type="pres">
      <dgm:prSet presAssocID="{0FD6BE02-2993-4ED7-BF17-518D8F6FBB30}" presName="LShape" presStyleLbl="alignNode1" presStyleIdx="0" presStyleCnt="9"/>
      <dgm:spPr/>
    </dgm:pt>
    <dgm:pt modelId="{62C52C8D-2C83-438B-9C9A-D999AFF5E968}" type="pres">
      <dgm:prSet presAssocID="{0FD6BE02-2993-4ED7-BF17-518D8F6FBB30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8D763015-B7F7-4358-A7BB-9EE8D937F982}" type="pres">
      <dgm:prSet presAssocID="{0FD6BE02-2993-4ED7-BF17-518D8F6FBB30}" presName="Triangle" presStyleLbl="alignNode1" presStyleIdx="1" presStyleCnt="9"/>
      <dgm:spPr/>
    </dgm:pt>
    <dgm:pt modelId="{F1D388D1-D222-45FA-866B-449D0DCE5C6F}" type="pres">
      <dgm:prSet presAssocID="{8BE7BE85-4C7C-49A9-BB29-78106EA83B1D}" presName="sibTrans" presStyleCnt="0"/>
      <dgm:spPr/>
    </dgm:pt>
    <dgm:pt modelId="{9AE55660-BD57-4E07-BA40-6A671AB067E8}" type="pres">
      <dgm:prSet presAssocID="{8BE7BE85-4C7C-49A9-BB29-78106EA83B1D}" presName="space" presStyleCnt="0"/>
      <dgm:spPr/>
    </dgm:pt>
    <dgm:pt modelId="{8E1EA8C2-EE13-464C-B25C-EC9C820CA10C}" type="pres">
      <dgm:prSet presAssocID="{7EA10EC3-34E2-4C72-83C1-35C190BF66AC}" presName="composite" presStyleCnt="0"/>
      <dgm:spPr/>
    </dgm:pt>
    <dgm:pt modelId="{1A0FD6B6-C701-4B23-BE6E-E4A62E117F66}" type="pres">
      <dgm:prSet presAssocID="{7EA10EC3-34E2-4C72-83C1-35C190BF66AC}" presName="LShape" presStyleLbl="alignNode1" presStyleIdx="2" presStyleCnt="9"/>
      <dgm:spPr/>
    </dgm:pt>
    <dgm:pt modelId="{F1389426-FFB7-49B3-B9B8-135CF9D52131}" type="pres">
      <dgm:prSet presAssocID="{7EA10EC3-34E2-4C72-83C1-35C190BF66AC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AB7E1AF0-6022-4822-887C-E18165073BA0}" type="pres">
      <dgm:prSet presAssocID="{7EA10EC3-34E2-4C72-83C1-35C190BF66AC}" presName="Triangle" presStyleLbl="alignNode1" presStyleIdx="3" presStyleCnt="9"/>
      <dgm:spPr/>
    </dgm:pt>
    <dgm:pt modelId="{7120481C-A912-4AB7-99EE-FCAA824B4CE2}" type="pres">
      <dgm:prSet presAssocID="{BB83D6DB-3A5C-42E0-911F-E1DDC4076656}" presName="sibTrans" presStyleCnt="0"/>
      <dgm:spPr/>
    </dgm:pt>
    <dgm:pt modelId="{2C0A6C38-CAFC-468D-9CF8-DC1C6B47C4B3}" type="pres">
      <dgm:prSet presAssocID="{BB83D6DB-3A5C-42E0-911F-E1DDC4076656}" presName="space" presStyleCnt="0"/>
      <dgm:spPr/>
    </dgm:pt>
    <dgm:pt modelId="{259A2BAE-E249-4C5C-94CC-2BC0ED59CB17}" type="pres">
      <dgm:prSet presAssocID="{B7A31A2E-A404-4BFF-966D-05D9949939D0}" presName="composite" presStyleCnt="0"/>
      <dgm:spPr/>
    </dgm:pt>
    <dgm:pt modelId="{4B3E8E33-118F-4575-B2BA-3379A2F14AF6}" type="pres">
      <dgm:prSet presAssocID="{B7A31A2E-A404-4BFF-966D-05D9949939D0}" presName="LShape" presStyleLbl="alignNode1" presStyleIdx="4" presStyleCnt="9"/>
      <dgm:spPr/>
    </dgm:pt>
    <dgm:pt modelId="{0B3E0471-1476-47D6-B848-33B117B0DC81}" type="pres">
      <dgm:prSet presAssocID="{B7A31A2E-A404-4BFF-966D-05D9949939D0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76FE11DB-1490-4DDC-82BA-8F1EB21734EF}" type="pres">
      <dgm:prSet presAssocID="{B7A31A2E-A404-4BFF-966D-05D9949939D0}" presName="Triangle" presStyleLbl="alignNode1" presStyleIdx="5" presStyleCnt="9"/>
      <dgm:spPr/>
    </dgm:pt>
    <dgm:pt modelId="{9C02B0ED-3B99-4278-8821-63E7C9D16772}" type="pres">
      <dgm:prSet presAssocID="{8C81DDE6-C330-4A45-A484-2A7253A4CFE9}" presName="sibTrans" presStyleCnt="0"/>
      <dgm:spPr/>
    </dgm:pt>
    <dgm:pt modelId="{AAA94B67-A40D-4D3B-A631-F0920C7897AB}" type="pres">
      <dgm:prSet presAssocID="{8C81DDE6-C330-4A45-A484-2A7253A4CFE9}" presName="space" presStyleCnt="0"/>
      <dgm:spPr/>
    </dgm:pt>
    <dgm:pt modelId="{D2996E7C-A729-4F3C-A255-47DBB13980C0}" type="pres">
      <dgm:prSet presAssocID="{3C26B441-1EF0-4025-B959-6A9D2A49A905}" presName="composite" presStyleCnt="0"/>
      <dgm:spPr/>
    </dgm:pt>
    <dgm:pt modelId="{94B4EDE4-5BA1-4479-962A-AEA4F6749F0F}" type="pres">
      <dgm:prSet presAssocID="{3C26B441-1EF0-4025-B959-6A9D2A49A905}" presName="LShape" presStyleLbl="alignNode1" presStyleIdx="6" presStyleCnt="9"/>
      <dgm:spPr/>
    </dgm:pt>
    <dgm:pt modelId="{F330D537-CC3D-4B52-8607-BBA3F7A7530B}" type="pres">
      <dgm:prSet presAssocID="{3C26B441-1EF0-4025-B959-6A9D2A49A905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F146C053-27CF-4508-97F6-92AFFCA2C1FE}" type="pres">
      <dgm:prSet presAssocID="{3C26B441-1EF0-4025-B959-6A9D2A49A905}" presName="Triangle" presStyleLbl="alignNode1" presStyleIdx="7" presStyleCnt="9"/>
      <dgm:spPr/>
    </dgm:pt>
    <dgm:pt modelId="{88B46DF9-680D-4007-A190-5D5AF575DC94}" type="pres">
      <dgm:prSet presAssocID="{694D601D-5A4A-4496-B471-7561B83E8350}" presName="sibTrans" presStyleCnt="0"/>
      <dgm:spPr/>
    </dgm:pt>
    <dgm:pt modelId="{AF177513-4329-4D47-9288-E403CCC7F6B1}" type="pres">
      <dgm:prSet presAssocID="{694D601D-5A4A-4496-B471-7561B83E8350}" presName="space" presStyleCnt="0"/>
      <dgm:spPr/>
    </dgm:pt>
    <dgm:pt modelId="{8B79B973-2056-4283-A3D1-CF93AB1DE183}" type="pres">
      <dgm:prSet presAssocID="{F857DB7B-04A2-473D-AF36-562B96FC4A94}" presName="composite" presStyleCnt="0"/>
      <dgm:spPr/>
    </dgm:pt>
    <dgm:pt modelId="{75C3E4EC-0533-4BE5-A668-0133C11DB128}" type="pres">
      <dgm:prSet presAssocID="{F857DB7B-04A2-473D-AF36-562B96FC4A94}" presName="LShape" presStyleLbl="alignNode1" presStyleIdx="8" presStyleCnt="9"/>
      <dgm:spPr/>
    </dgm:pt>
    <dgm:pt modelId="{B027A7E4-DCFE-4137-B6D1-94F073A7E883}" type="pres">
      <dgm:prSet presAssocID="{F857DB7B-04A2-473D-AF36-562B96FC4A94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3387AC0C-CF0A-4BB9-9B8F-13455B767116}" type="presOf" srcId="{B7A31A2E-A404-4BFF-966D-05D9949939D0}" destId="{0B3E0471-1476-47D6-B848-33B117B0DC81}" srcOrd="0" destOrd="0" presId="urn:microsoft.com/office/officeart/2009/3/layout/StepUpProcess"/>
    <dgm:cxn modelId="{468D8B0F-76C8-4AA8-80BA-755EFA168C61}" type="presOf" srcId="{D0796577-54E8-4A8C-819E-F7F68C81D6B6}" destId="{62C52C8D-2C83-438B-9C9A-D999AFF5E968}" srcOrd="0" destOrd="1" presId="urn:microsoft.com/office/officeart/2009/3/layout/StepUpProcess"/>
    <dgm:cxn modelId="{F4C9FB12-7314-49D8-9699-B6C0D41A49C2}" srcId="{56CC2FBA-BE71-4C4E-8BAD-BDEA105B2930}" destId="{3C26B441-1EF0-4025-B959-6A9D2A49A905}" srcOrd="3" destOrd="0" parTransId="{94A4C482-F345-4F95-ACC7-116A3A10D147}" sibTransId="{694D601D-5A4A-4496-B471-7561B83E8350}"/>
    <dgm:cxn modelId="{AE17191B-716B-4015-BEB1-F3A31DAEA870}" srcId="{7EA10EC3-34E2-4C72-83C1-35C190BF66AC}" destId="{BA8BB18F-6D2A-419F-996A-69E26ED0DC21}" srcOrd="0" destOrd="0" parTransId="{A65C3019-C9C0-40E2-9457-265CCCC6A7B5}" sibTransId="{200593A3-65A1-422D-8F42-CFD1052177A6}"/>
    <dgm:cxn modelId="{27452C1F-EC00-4698-BD2B-3FA858ED9BF7}" srcId="{56CC2FBA-BE71-4C4E-8BAD-BDEA105B2930}" destId="{B7A31A2E-A404-4BFF-966D-05D9949939D0}" srcOrd="2" destOrd="0" parTransId="{FB0C5FB9-A394-48B8-BB75-DD2813F31708}" sibTransId="{8C81DDE6-C330-4A45-A484-2A7253A4CFE9}"/>
    <dgm:cxn modelId="{81383130-06FE-4F16-A930-BEE1E31760DC}" srcId="{3C26B441-1EF0-4025-B959-6A9D2A49A905}" destId="{5D8D9F7C-CABB-404E-8EA9-435373EEE0BF}" srcOrd="0" destOrd="0" parTransId="{8CEE3829-F199-4FCD-89C1-F7A74051FFF7}" sibTransId="{CC4C17B1-378E-47A1-860F-F021804F5B21}"/>
    <dgm:cxn modelId="{80DD2B39-0D3A-442B-BDA3-87F98CDC7B9B}" srcId="{B7A31A2E-A404-4BFF-966D-05D9949939D0}" destId="{07E0AD69-7958-4F41-B94F-89F2D62A1293}" srcOrd="0" destOrd="0" parTransId="{C0236183-047E-4885-8A2E-92318BB36837}" sibTransId="{EAF2A08A-1C24-4E11-ADE2-31A42A560EC2}"/>
    <dgm:cxn modelId="{79682464-CB02-45BF-B289-6BAA23FE640C}" type="presOf" srcId="{0FD6BE02-2993-4ED7-BF17-518D8F6FBB30}" destId="{62C52C8D-2C83-438B-9C9A-D999AFF5E968}" srcOrd="0" destOrd="0" presId="urn:microsoft.com/office/officeart/2009/3/layout/StepUpProcess"/>
    <dgm:cxn modelId="{E247DA47-B47F-41D3-9C59-9EA1B38DCEF6}" srcId="{56CC2FBA-BE71-4C4E-8BAD-BDEA105B2930}" destId="{0FD6BE02-2993-4ED7-BF17-518D8F6FBB30}" srcOrd="0" destOrd="0" parTransId="{F6B9D350-CC86-4B60-AB0E-BF5DBB65501A}" sibTransId="{8BE7BE85-4C7C-49A9-BB29-78106EA83B1D}"/>
    <dgm:cxn modelId="{A1EC326B-F08E-4515-B898-501D3CFAEB78}" type="presOf" srcId="{07E0AD69-7958-4F41-B94F-89F2D62A1293}" destId="{0B3E0471-1476-47D6-B848-33B117B0DC81}" srcOrd="0" destOrd="1" presId="urn:microsoft.com/office/officeart/2009/3/layout/StepUpProcess"/>
    <dgm:cxn modelId="{59FD7B4C-EB9F-4C8F-A6F8-0728DA07FBA8}" srcId="{0FD6BE02-2993-4ED7-BF17-518D8F6FBB30}" destId="{D0796577-54E8-4A8C-819E-F7F68C81D6B6}" srcOrd="0" destOrd="0" parTransId="{B21F8791-A4D3-448D-8843-44075DE24763}" sibTransId="{12686B07-AC1D-44D2-A1CA-318C0D64E752}"/>
    <dgm:cxn modelId="{6928FC9C-422F-4DCD-9474-EA0A4434F55A}" type="presOf" srcId="{5D8D9F7C-CABB-404E-8EA9-435373EEE0BF}" destId="{F330D537-CC3D-4B52-8607-BBA3F7A7530B}" srcOrd="0" destOrd="1" presId="urn:microsoft.com/office/officeart/2009/3/layout/StepUpProcess"/>
    <dgm:cxn modelId="{27CBC3A0-266F-4760-B412-15A925675C26}" srcId="{56CC2FBA-BE71-4C4E-8BAD-BDEA105B2930}" destId="{F857DB7B-04A2-473D-AF36-562B96FC4A94}" srcOrd="4" destOrd="0" parTransId="{431DAD3D-EB1D-4D5F-9B6B-6B157CC6FF2E}" sibTransId="{AEB7F829-DDCB-4059-9288-08C55F0ED33E}"/>
    <dgm:cxn modelId="{D8F925AD-22A9-4BE7-AD2C-4202E807D8E3}" type="presOf" srcId="{7EA10EC3-34E2-4C72-83C1-35C190BF66AC}" destId="{F1389426-FFB7-49B3-B9B8-135CF9D52131}" srcOrd="0" destOrd="0" presId="urn:microsoft.com/office/officeart/2009/3/layout/StepUpProcess"/>
    <dgm:cxn modelId="{34BD27B3-B6F7-41C2-9387-903F3872BFC5}" type="presOf" srcId="{BA8BB18F-6D2A-419F-996A-69E26ED0DC21}" destId="{F1389426-FFB7-49B3-B9B8-135CF9D52131}" srcOrd="0" destOrd="1" presId="urn:microsoft.com/office/officeart/2009/3/layout/StepUpProcess"/>
    <dgm:cxn modelId="{3FF5ABBF-561F-4A9A-ACA0-FC1219ADF022}" type="presOf" srcId="{56CC2FBA-BE71-4C4E-8BAD-BDEA105B2930}" destId="{3999A9D8-8FA3-4284-B7BE-C56CAD09BCC3}" srcOrd="0" destOrd="0" presId="urn:microsoft.com/office/officeart/2009/3/layout/StepUpProcess"/>
    <dgm:cxn modelId="{53E8A4D3-5B2B-4DDD-834D-435F2A415341}" type="presOf" srcId="{F857DB7B-04A2-473D-AF36-562B96FC4A94}" destId="{B027A7E4-DCFE-4137-B6D1-94F073A7E883}" srcOrd="0" destOrd="0" presId="urn:microsoft.com/office/officeart/2009/3/layout/StepUpProcess"/>
    <dgm:cxn modelId="{2D4A83D6-916E-47E2-9B2B-FDBF9D21CE0F}" type="presOf" srcId="{3C26B441-1EF0-4025-B959-6A9D2A49A905}" destId="{F330D537-CC3D-4B52-8607-BBA3F7A7530B}" srcOrd="0" destOrd="0" presId="urn:microsoft.com/office/officeart/2009/3/layout/StepUpProcess"/>
    <dgm:cxn modelId="{755AB4D6-D2C7-43C7-BE56-273E2B4EFCFD}" srcId="{56CC2FBA-BE71-4C4E-8BAD-BDEA105B2930}" destId="{7EA10EC3-34E2-4C72-83C1-35C190BF66AC}" srcOrd="1" destOrd="0" parTransId="{34657590-678F-4142-97BA-920855A4F6E3}" sibTransId="{BB83D6DB-3A5C-42E0-911F-E1DDC4076656}"/>
    <dgm:cxn modelId="{9932A51F-3B83-457A-920A-5F4A361031D1}" type="presParOf" srcId="{3999A9D8-8FA3-4284-B7BE-C56CAD09BCC3}" destId="{559CCF1D-86CE-484C-8E0C-3612A24FAEBD}" srcOrd="0" destOrd="0" presId="urn:microsoft.com/office/officeart/2009/3/layout/StepUpProcess"/>
    <dgm:cxn modelId="{06FEA407-1426-4C10-A6C7-0FA54FD45E1E}" type="presParOf" srcId="{559CCF1D-86CE-484C-8E0C-3612A24FAEBD}" destId="{B26ECB94-A285-43FF-AA7E-C3B57C57E691}" srcOrd="0" destOrd="0" presId="urn:microsoft.com/office/officeart/2009/3/layout/StepUpProcess"/>
    <dgm:cxn modelId="{768EFD86-6036-47BA-B628-215A4DC22707}" type="presParOf" srcId="{559CCF1D-86CE-484C-8E0C-3612A24FAEBD}" destId="{62C52C8D-2C83-438B-9C9A-D999AFF5E968}" srcOrd="1" destOrd="0" presId="urn:microsoft.com/office/officeart/2009/3/layout/StepUpProcess"/>
    <dgm:cxn modelId="{215D71A6-FD95-411B-BF72-D7D28E390785}" type="presParOf" srcId="{559CCF1D-86CE-484C-8E0C-3612A24FAEBD}" destId="{8D763015-B7F7-4358-A7BB-9EE8D937F982}" srcOrd="2" destOrd="0" presId="urn:microsoft.com/office/officeart/2009/3/layout/StepUpProcess"/>
    <dgm:cxn modelId="{7E5CD708-FAB9-4339-8E75-729847E59759}" type="presParOf" srcId="{3999A9D8-8FA3-4284-B7BE-C56CAD09BCC3}" destId="{F1D388D1-D222-45FA-866B-449D0DCE5C6F}" srcOrd="1" destOrd="0" presId="urn:microsoft.com/office/officeart/2009/3/layout/StepUpProcess"/>
    <dgm:cxn modelId="{95A2037D-F029-4D56-A8EB-B542892EE1F6}" type="presParOf" srcId="{F1D388D1-D222-45FA-866B-449D0DCE5C6F}" destId="{9AE55660-BD57-4E07-BA40-6A671AB067E8}" srcOrd="0" destOrd="0" presId="urn:microsoft.com/office/officeart/2009/3/layout/StepUpProcess"/>
    <dgm:cxn modelId="{988377B6-5745-4927-85CE-371E1F306421}" type="presParOf" srcId="{3999A9D8-8FA3-4284-B7BE-C56CAD09BCC3}" destId="{8E1EA8C2-EE13-464C-B25C-EC9C820CA10C}" srcOrd="2" destOrd="0" presId="urn:microsoft.com/office/officeart/2009/3/layout/StepUpProcess"/>
    <dgm:cxn modelId="{43C98753-6CFD-4C28-AAC3-1003D7B3EFD4}" type="presParOf" srcId="{8E1EA8C2-EE13-464C-B25C-EC9C820CA10C}" destId="{1A0FD6B6-C701-4B23-BE6E-E4A62E117F66}" srcOrd="0" destOrd="0" presId="urn:microsoft.com/office/officeart/2009/3/layout/StepUpProcess"/>
    <dgm:cxn modelId="{1A953D15-18DD-4E60-B30C-3D265C101137}" type="presParOf" srcId="{8E1EA8C2-EE13-464C-B25C-EC9C820CA10C}" destId="{F1389426-FFB7-49B3-B9B8-135CF9D52131}" srcOrd="1" destOrd="0" presId="urn:microsoft.com/office/officeart/2009/3/layout/StepUpProcess"/>
    <dgm:cxn modelId="{11FC0A93-A128-48E9-8840-6B1E2AC75975}" type="presParOf" srcId="{8E1EA8C2-EE13-464C-B25C-EC9C820CA10C}" destId="{AB7E1AF0-6022-4822-887C-E18165073BA0}" srcOrd="2" destOrd="0" presId="urn:microsoft.com/office/officeart/2009/3/layout/StepUpProcess"/>
    <dgm:cxn modelId="{3D9A58DB-58EB-4935-AB4C-249BA60C08F0}" type="presParOf" srcId="{3999A9D8-8FA3-4284-B7BE-C56CAD09BCC3}" destId="{7120481C-A912-4AB7-99EE-FCAA824B4CE2}" srcOrd="3" destOrd="0" presId="urn:microsoft.com/office/officeart/2009/3/layout/StepUpProcess"/>
    <dgm:cxn modelId="{C9F6F487-C711-4B45-A2CF-15E12BAFA11A}" type="presParOf" srcId="{7120481C-A912-4AB7-99EE-FCAA824B4CE2}" destId="{2C0A6C38-CAFC-468D-9CF8-DC1C6B47C4B3}" srcOrd="0" destOrd="0" presId="urn:microsoft.com/office/officeart/2009/3/layout/StepUpProcess"/>
    <dgm:cxn modelId="{92337430-8829-4A2D-93D4-D6D1420AD8CA}" type="presParOf" srcId="{3999A9D8-8FA3-4284-B7BE-C56CAD09BCC3}" destId="{259A2BAE-E249-4C5C-94CC-2BC0ED59CB17}" srcOrd="4" destOrd="0" presId="urn:microsoft.com/office/officeart/2009/3/layout/StepUpProcess"/>
    <dgm:cxn modelId="{BBDB4F96-00D3-40BD-A146-9764A89522F4}" type="presParOf" srcId="{259A2BAE-E249-4C5C-94CC-2BC0ED59CB17}" destId="{4B3E8E33-118F-4575-B2BA-3379A2F14AF6}" srcOrd="0" destOrd="0" presId="urn:microsoft.com/office/officeart/2009/3/layout/StepUpProcess"/>
    <dgm:cxn modelId="{263CBDA4-94A4-446E-98F4-F1A7A1D5CA40}" type="presParOf" srcId="{259A2BAE-E249-4C5C-94CC-2BC0ED59CB17}" destId="{0B3E0471-1476-47D6-B848-33B117B0DC81}" srcOrd="1" destOrd="0" presId="urn:microsoft.com/office/officeart/2009/3/layout/StepUpProcess"/>
    <dgm:cxn modelId="{78DF8772-8629-4DB0-A359-641B594BEE01}" type="presParOf" srcId="{259A2BAE-E249-4C5C-94CC-2BC0ED59CB17}" destId="{76FE11DB-1490-4DDC-82BA-8F1EB21734EF}" srcOrd="2" destOrd="0" presId="urn:microsoft.com/office/officeart/2009/3/layout/StepUpProcess"/>
    <dgm:cxn modelId="{10B23A1C-6C6D-4C62-ADED-324F19538D75}" type="presParOf" srcId="{3999A9D8-8FA3-4284-B7BE-C56CAD09BCC3}" destId="{9C02B0ED-3B99-4278-8821-63E7C9D16772}" srcOrd="5" destOrd="0" presId="urn:microsoft.com/office/officeart/2009/3/layout/StepUpProcess"/>
    <dgm:cxn modelId="{0D28B7C8-091B-4436-BBE8-E7F7BBE650B7}" type="presParOf" srcId="{9C02B0ED-3B99-4278-8821-63E7C9D16772}" destId="{AAA94B67-A40D-4D3B-A631-F0920C7897AB}" srcOrd="0" destOrd="0" presId="urn:microsoft.com/office/officeart/2009/3/layout/StepUpProcess"/>
    <dgm:cxn modelId="{92E8A6FD-5D8A-4B18-9D60-F91016F43423}" type="presParOf" srcId="{3999A9D8-8FA3-4284-B7BE-C56CAD09BCC3}" destId="{D2996E7C-A729-4F3C-A255-47DBB13980C0}" srcOrd="6" destOrd="0" presId="urn:microsoft.com/office/officeart/2009/3/layout/StepUpProcess"/>
    <dgm:cxn modelId="{6BF61512-AA94-4251-B95E-58E08B6ED1D2}" type="presParOf" srcId="{D2996E7C-A729-4F3C-A255-47DBB13980C0}" destId="{94B4EDE4-5BA1-4479-962A-AEA4F6749F0F}" srcOrd="0" destOrd="0" presId="urn:microsoft.com/office/officeart/2009/3/layout/StepUpProcess"/>
    <dgm:cxn modelId="{46908194-BB1D-4636-9E64-AFFD548988B6}" type="presParOf" srcId="{D2996E7C-A729-4F3C-A255-47DBB13980C0}" destId="{F330D537-CC3D-4B52-8607-BBA3F7A7530B}" srcOrd="1" destOrd="0" presId="urn:microsoft.com/office/officeart/2009/3/layout/StepUpProcess"/>
    <dgm:cxn modelId="{062E41F8-A806-49DF-8E6D-0230F6AEB4B6}" type="presParOf" srcId="{D2996E7C-A729-4F3C-A255-47DBB13980C0}" destId="{F146C053-27CF-4508-97F6-92AFFCA2C1FE}" srcOrd="2" destOrd="0" presId="urn:microsoft.com/office/officeart/2009/3/layout/StepUpProcess"/>
    <dgm:cxn modelId="{741EF9BC-0F1B-4030-B93B-3BF1D64FEA81}" type="presParOf" srcId="{3999A9D8-8FA3-4284-B7BE-C56CAD09BCC3}" destId="{88B46DF9-680D-4007-A190-5D5AF575DC94}" srcOrd="7" destOrd="0" presId="urn:microsoft.com/office/officeart/2009/3/layout/StepUpProcess"/>
    <dgm:cxn modelId="{35981967-3F82-4FFC-9000-C2EAF316F4B9}" type="presParOf" srcId="{88B46DF9-680D-4007-A190-5D5AF575DC94}" destId="{AF177513-4329-4D47-9288-E403CCC7F6B1}" srcOrd="0" destOrd="0" presId="urn:microsoft.com/office/officeart/2009/3/layout/StepUpProcess"/>
    <dgm:cxn modelId="{97BE0782-844C-42B8-AF73-DB2EDB474610}" type="presParOf" srcId="{3999A9D8-8FA3-4284-B7BE-C56CAD09BCC3}" destId="{8B79B973-2056-4283-A3D1-CF93AB1DE183}" srcOrd="8" destOrd="0" presId="urn:microsoft.com/office/officeart/2009/3/layout/StepUpProcess"/>
    <dgm:cxn modelId="{1715AAA7-E20F-4AC7-9DD9-82D13B4B4541}" type="presParOf" srcId="{8B79B973-2056-4283-A3D1-CF93AB1DE183}" destId="{75C3E4EC-0533-4BE5-A668-0133C11DB128}" srcOrd="0" destOrd="0" presId="urn:microsoft.com/office/officeart/2009/3/layout/StepUpProcess"/>
    <dgm:cxn modelId="{324D48F7-5FE4-4976-9809-074132920813}" type="presParOf" srcId="{8B79B973-2056-4283-A3D1-CF93AB1DE183}" destId="{B027A7E4-DCFE-4137-B6D1-94F073A7E88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1B4AE0-D86D-4102-A399-390DCB2AABAC}">
      <dsp:nvSpPr>
        <dsp:cNvPr id="0" name=""/>
        <dsp:cNvSpPr/>
      </dsp:nvSpPr>
      <dsp:spPr>
        <a:xfrm>
          <a:off x="0" y="0"/>
          <a:ext cx="7286368" cy="122010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3200" kern="1200" dirty="0"/>
            <a:t>1 პრიორიტეტული სფერო: ტუბერკულოზის დიაგნოსტიკა</a:t>
          </a:r>
          <a:endParaRPr lang="en-US" sz="3200" kern="1200" dirty="0"/>
        </a:p>
      </dsp:txBody>
      <dsp:txXfrm>
        <a:off x="0" y="0"/>
        <a:ext cx="7286368" cy="1220100"/>
      </dsp:txXfrm>
    </dsp:sp>
    <dsp:sp modelId="{0F2D752E-65D2-42AE-B843-AD8C439366A4}">
      <dsp:nvSpPr>
        <dsp:cNvPr id="0" name=""/>
        <dsp:cNvSpPr/>
      </dsp:nvSpPr>
      <dsp:spPr>
        <a:xfrm>
          <a:off x="0" y="1220100"/>
          <a:ext cx="1821592" cy="25622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Genexpert</a:t>
          </a:r>
          <a:r>
            <a:rPr lang="en-US" sz="1500" kern="1200" dirty="0"/>
            <a:t> </a:t>
          </a:r>
          <a:r>
            <a:rPr lang="ka-GE" sz="1500" kern="1200" dirty="0"/>
            <a:t>ტექნოლოგიის ფართოდ დანერგვის ხელშეწყობა </a:t>
          </a:r>
          <a:endParaRPr lang="en-US" sz="1500" kern="1200" dirty="0"/>
        </a:p>
      </dsp:txBody>
      <dsp:txXfrm>
        <a:off x="0" y="1220100"/>
        <a:ext cx="1821592" cy="2562211"/>
      </dsp:txXfrm>
    </dsp:sp>
    <dsp:sp modelId="{E7F4E2D2-EF64-4F16-9291-85556A392D21}">
      <dsp:nvSpPr>
        <dsp:cNvPr id="0" name=""/>
        <dsp:cNvSpPr/>
      </dsp:nvSpPr>
      <dsp:spPr>
        <a:xfrm>
          <a:off x="1821592" y="1220100"/>
          <a:ext cx="1821592" cy="25622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500" kern="1200" dirty="0"/>
            <a:t>ტუბერკულოზის დიაგნოსტიკა რეგიონულ და ეროვნულ დონეზე</a:t>
          </a:r>
          <a:endParaRPr lang="en-US" sz="1500" kern="1200" dirty="0"/>
        </a:p>
      </dsp:txBody>
      <dsp:txXfrm>
        <a:off x="1821592" y="1220100"/>
        <a:ext cx="1821592" cy="2562211"/>
      </dsp:txXfrm>
    </dsp:sp>
    <dsp:sp modelId="{A2B245C5-DF92-4760-A1A3-002F65F006B4}">
      <dsp:nvSpPr>
        <dsp:cNvPr id="0" name=""/>
        <dsp:cNvSpPr/>
      </dsp:nvSpPr>
      <dsp:spPr>
        <a:xfrm>
          <a:off x="3643184" y="1220100"/>
          <a:ext cx="1821592" cy="25622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500" kern="1200" dirty="0"/>
            <a:t>კონტაქტების გამოკვლევა, სკრინგი და შემთხვევების აქტიური გამოვლენა მაღალი რისკის ჯგუფებში, მმ აივ. პოზიტიურ პირებში</a:t>
          </a:r>
          <a:endParaRPr lang="en-US" sz="1500" kern="1200" dirty="0"/>
        </a:p>
      </dsp:txBody>
      <dsp:txXfrm>
        <a:off x="3643184" y="1220100"/>
        <a:ext cx="1821592" cy="2562211"/>
      </dsp:txXfrm>
    </dsp:sp>
    <dsp:sp modelId="{FC6A320A-744D-4F43-AC1B-251A2D3B0403}">
      <dsp:nvSpPr>
        <dsp:cNvPr id="0" name=""/>
        <dsp:cNvSpPr/>
      </dsp:nvSpPr>
      <dsp:spPr>
        <a:xfrm>
          <a:off x="5464775" y="1220100"/>
          <a:ext cx="1821592" cy="25622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500" kern="1200" dirty="0"/>
            <a:t>ლაბორატორიული ქსელის ოპერირების ხელშეწყობა</a:t>
          </a:r>
          <a:endParaRPr lang="en-US" sz="1500" kern="1200" dirty="0"/>
        </a:p>
      </dsp:txBody>
      <dsp:txXfrm>
        <a:off x="5464775" y="1220100"/>
        <a:ext cx="1821592" cy="2562211"/>
      </dsp:txXfrm>
    </dsp:sp>
    <dsp:sp modelId="{D04F80A0-A840-4162-8727-1EB5EBBD88D0}">
      <dsp:nvSpPr>
        <dsp:cNvPr id="0" name=""/>
        <dsp:cNvSpPr/>
      </dsp:nvSpPr>
      <dsp:spPr>
        <a:xfrm>
          <a:off x="0" y="3782312"/>
          <a:ext cx="7286368" cy="28469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1B4AE0-D86D-4102-A399-390DCB2AABAC}">
      <dsp:nvSpPr>
        <dsp:cNvPr id="0" name=""/>
        <dsp:cNvSpPr/>
      </dsp:nvSpPr>
      <dsp:spPr>
        <a:xfrm>
          <a:off x="0" y="0"/>
          <a:ext cx="7286368" cy="122010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3200" kern="1200" dirty="0"/>
            <a:t>2 პრიორიტეტული სფერო: ტუბერკულოზის მკურნალობა</a:t>
          </a:r>
          <a:endParaRPr lang="en-US" sz="3200" kern="1200" dirty="0"/>
        </a:p>
      </dsp:txBody>
      <dsp:txXfrm>
        <a:off x="0" y="0"/>
        <a:ext cx="7286368" cy="1220100"/>
      </dsp:txXfrm>
    </dsp:sp>
    <dsp:sp modelId="{0F2D752E-65D2-42AE-B843-AD8C439366A4}">
      <dsp:nvSpPr>
        <dsp:cNvPr id="0" name=""/>
        <dsp:cNvSpPr/>
      </dsp:nvSpPr>
      <dsp:spPr>
        <a:xfrm>
          <a:off x="3557" y="1220100"/>
          <a:ext cx="1213208" cy="25622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900" b="1" kern="1200" dirty="0"/>
            <a:t>ტუბ-საწინააღმდეგო პრეპარატების მოწოდება და წამლის მენეჯმენტის სისტემა </a:t>
          </a:r>
          <a:endParaRPr lang="en-US" sz="900" kern="1200" dirty="0"/>
        </a:p>
      </dsp:txBody>
      <dsp:txXfrm>
        <a:off x="3557" y="1220100"/>
        <a:ext cx="1213208" cy="2562211"/>
      </dsp:txXfrm>
    </dsp:sp>
    <dsp:sp modelId="{E7F4E2D2-EF64-4F16-9291-85556A392D21}">
      <dsp:nvSpPr>
        <dsp:cNvPr id="0" name=""/>
        <dsp:cNvSpPr/>
      </dsp:nvSpPr>
      <dsp:spPr>
        <a:xfrm>
          <a:off x="1216766" y="1220100"/>
          <a:ext cx="1213208" cy="25622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900" b="1" kern="1200" dirty="0"/>
            <a:t>პაციენტების მხარდაჭერა ტუბერკულოზის სამკურნალო რეჟიმის დაცვის გასაუმჯობესებლად </a:t>
          </a:r>
          <a:endParaRPr lang="en-US" sz="900" kern="1200" dirty="0"/>
        </a:p>
      </dsp:txBody>
      <dsp:txXfrm>
        <a:off x="1216766" y="1220100"/>
        <a:ext cx="1213208" cy="2562211"/>
      </dsp:txXfrm>
    </dsp:sp>
    <dsp:sp modelId="{A2B245C5-DF92-4760-A1A3-002F65F006B4}">
      <dsp:nvSpPr>
        <dsp:cNvPr id="0" name=""/>
        <dsp:cNvSpPr/>
      </dsp:nvSpPr>
      <dsp:spPr>
        <a:xfrm>
          <a:off x="2429975" y="1220100"/>
          <a:ext cx="1213208" cy="25622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900" b="1" kern="1200" dirty="0"/>
            <a:t>მკურნალობის მონიტორინგი, წამლის გვერდითი რეაქციების და თანმხლები დაავადებების მართვა  </a:t>
          </a:r>
          <a:endParaRPr lang="en-US" sz="900" kern="1200" dirty="0"/>
        </a:p>
      </dsp:txBody>
      <dsp:txXfrm>
        <a:off x="2429975" y="1220100"/>
        <a:ext cx="1213208" cy="2562211"/>
      </dsp:txXfrm>
    </dsp:sp>
    <dsp:sp modelId="{FC6A320A-744D-4F43-AC1B-251A2D3B0403}">
      <dsp:nvSpPr>
        <dsp:cNvPr id="0" name=""/>
        <dsp:cNvSpPr/>
      </dsp:nvSpPr>
      <dsp:spPr>
        <a:xfrm>
          <a:off x="3643184" y="1220100"/>
          <a:ext cx="1213208" cy="25622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900" kern="1200" dirty="0"/>
            <a:t>ინფექციის კონტროლი სამედიცინო დაწესებულებებში</a:t>
          </a:r>
          <a:endParaRPr lang="en-US" sz="900" kern="1200" dirty="0"/>
        </a:p>
      </dsp:txBody>
      <dsp:txXfrm>
        <a:off x="3643184" y="1220100"/>
        <a:ext cx="1213208" cy="2562211"/>
      </dsp:txXfrm>
    </dsp:sp>
    <dsp:sp modelId="{76EF19B7-65CB-4C6C-BEEB-F22D5526CEB6}">
      <dsp:nvSpPr>
        <dsp:cNvPr id="0" name=""/>
        <dsp:cNvSpPr/>
      </dsp:nvSpPr>
      <dsp:spPr>
        <a:xfrm>
          <a:off x="4856392" y="1220100"/>
          <a:ext cx="1213208" cy="25622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900" kern="1200" dirty="0"/>
            <a:t>პრევენციული მკურნალობა და ვაქცინაცია</a:t>
          </a:r>
          <a:endParaRPr lang="en-US" sz="900" kern="1200" dirty="0"/>
        </a:p>
      </dsp:txBody>
      <dsp:txXfrm>
        <a:off x="4856392" y="1220100"/>
        <a:ext cx="1213208" cy="2562211"/>
      </dsp:txXfrm>
    </dsp:sp>
    <dsp:sp modelId="{AD67FA6C-A9AE-428A-973C-DFE32CE1E000}">
      <dsp:nvSpPr>
        <dsp:cNvPr id="0" name=""/>
        <dsp:cNvSpPr/>
      </dsp:nvSpPr>
      <dsp:spPr>
        <a:xfrm>
          <a:off x="6069601" y="1220100"/>
          <a:ext cx="1213208" cy="25622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900" kern="1200" dirty="0"/>
            <a:t>ტბ დაწესებულებების ფუნქციონირების მხარდაჭერა</a:t>
          </a:r>
          <a:endParaRPr lang="en-US" sz="900" kern="1200" dirty="0"/>
        </a:p>
      </dsp:txBody>
      <dsp:txXfrm>
        <a:off x="6069601" y="1220100"/>
        <a:ext cx="1213208" cy="2562211"/>
      </dsp:txXfrm>
    </dsp:sp>
    <dsp:sp modelId="{D04F80A0-A840-4162-8727-1EB5EBBD88D0}">
      <dsp:nvSpPr>
        <dsp:cNvPr id="0" name=""/>
        <dsp:cNvSpPr/>
      </dsp:nvSpPr>
      <dsp:spPr>
        <a:xfrm>
          <a:off x="0" y="3782312"/>
          <a:ext cx="7286368" cy="28469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1B4AE0-D86D-4102-A399-390DCB2AABAC}">
      <dsp:nvSpPr>
        <dsp:cNvPr id="0" name=""/>
        <dsp:cNvSpPr/>
      </dsp:nvSpPr>
      <dsp:spPr>
        <a:xfrm>
          <a:off x="0" y="0"/>
          <a:ext cx="7286368" cy="122010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3200" kern="1200" dirty="0"/>
            <a:t>3 პრიორიტეტული სფერო: მხარდამჭერი გარემო და სისტემები</a:t>
          </a:r>
          <a:endParaRPr lang="en-US" sz="3200" kern="1200" dirty="0"/>
        </a:p>
      </dsp:txBody>
      <dsp:txXfrm>
        <a:off x="0" y="0"/>
        <a:ext cx="7286368" cy="1220100"/>
      </dsp:txXfrm>
    </dsp:sp>
    <dsp:sp modelId="{0F2D752E-65D2-42AE-B843-AD8C439366A4}">
      <dsp:nvSpPr>
        <dsp:cNvPr id="0" name=""/>
        <dsp:cNvSpPr/>
      </dsp:nvSpPr>
      <dsp:spPr>
        <a:xfrm>
          <a:off x="0" y="1220100"/>
          <a:ext cx="1821592" cy="25622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300" b="1" kern="1200" dirty="0"/>
            <a:t>ჯანდაცვის სისტემების გაძლიერება (მმართველობა, ადამიანური რესურსი, საინფორმაციო სისტემები, დაფინანსება, მომსახურების მოდელი, ეთიკური და საკონანმდებლო ასპექტები) </a:t>
          </a:r>
          <a:endParaRPr lang="en-US" sz="1300" kern="1200" dirty="0"/>
        </a:p>
      </dsp:txBody>
      <dsp:txXfrm>
        <a:off x="0" y="1220100"/>
        <a:ext cx="1821592" cy="2562211"/>
      </dsp:txXfrm>
    </dsp:sp>
    <dsp:sp modelId="{A2B245C5-DF92-4760-A1A3-002F65F006B4}">
      <dsp:nvSpPr>
        <dsp:cNvPr id="0" name=""/>
        <dsp:cNvSpPr/>
      </dsp:nvSpPr>
      <dsp:spPr>
        <a:xfrm>
          <a:off x="1821592" y="1220100"/>
          <a:ext cx="1821592" cy="25622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300" b="1" kern="1200" dirty="0"/>
            <a:t>პროგრამის მონიტორინგი, სუპერვიზია და შეფასება</a:t>
          </a:r>
          <a:endParaRPr lang="en-US" sz="1300" kern="1200" dirty="0"/>
        </a:p>
      </dsp:txBody>
      <dsp:txXfrm>
        <a:off x="1821592" y="1220100"/>
        <a:ext cx="1821592" cy="2562211"/>
      </dsp:txXfrm>
    </dsp:sp>
    <dsp:sp modelId="{F47ED336-9CEB-42E7-BEAC-C67BF0DFC87E}">
      <dsp:nvSpPr>
        <dsp:cNvPr id="0" name=""/>
        <dsp:cNvSpPr/>
      </dsp:nvSpPr>
      <dsp:spPr>
        <a:xfrm>
          <a:off x="3643184" y="1220100"/>
          <a:ext cx="1821592" cy="25622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300" b="1" kern="1200" dirty="0"/>
            <a:t>სამოქალაქო საზოგადოების ჩართულობა, ადკოკაცია, კომუნიკაცია და სოციალური მობილიზაცია</a:t>
          </a:r>
          <a:endParaRPr lang="en-US" sz="1300" kern="1200" dirty="0"/>
        </a:p>
      </dsp:txBody>
      <dsp:txXfrm>
        <a:off x="3643184" y="1220100"/>
        <a:ext cx="1821592" cy="2562211"/>
      </dsp:txXfrm>
    </dsp:sp>
    <dsp:sp modelId="{025FA04F-FE7C-4CE0-A840-2A7218A493D0}">
      <dsp:nvSpPr>
        <dsp:cNvPr id="0" name=""/>
        <dsp:cNvSpPr/>
      </dsp:nvSpPr>
      <dsp:spPr>
        <a:xfrm>
          <a:off x="5464775" y="1220100"/>
          <a:ext cx="1821592" cy="25622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300" b="1" kern="1200" dirty="0"/>
            <a:t>კვლევები ტუბერკულოზის კონტროლის გაუმჯობესებისთვის  </a:t>
          </a:r>
          <a:endParaRPr lang="en-US" sz="1300" kern="1200" dirty="0"/>
        </a:p>
      </dsp:txBody>
      <dsp:txXfrm>
        <a:off x="5464775" y="1220100"/>
        <a:ext cx="1821592" cy="2562211"/>
      </dsp:txXfrm>
    </dsp:sp>
    <dsp:sp modelId="{D04F80A0-A840-4162-8727-1EB5EBBD88D0}">
      <dsp:nvSpPr>
        <dsp:cNvPr id="0" name=""/>
        <dsp:cNvSpPr/>
      </dsp:nvSpPr>
      <dsp:spPr>
        <a:xfrm>
          <a:off x="0" y="3782312"/>
          <a:ext cx="7286368" cy="28469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6ECB94-A285-43FF-AA7E-C3B57C57E691}">
      <dsp:nvSpPr>
        <dsp:cNvPr id="0" name=""/>
        <dsp:cNvSpPr/>
      </dsp:nvSpPr>
      <dsp:spPr>
        <a:xfrm rot="5400000">
          <a:off x="263868" y="1568131"/>
          <a:ext cx="791624" cy="131724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C52C8D-2C83-438B-9C9A-D999AFF5E968}">
      <dsp:nvSpPr>
        <dsp:cNvPr id="0" name=""/>
        <dsp:cNvSpPr/>
      </dsp:nvSpPr>
      <dsp:spPr>
        <a:xfrm>
          <a:off x="131726" y="1961704"/>
          <a:ext cx="1189217" cy="1042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100" kern="1200" dirty="0"/>
            <a:t>სტრატეგიული პრიორიტეტები და ჩარჩო</a:t>
          </a:r>
          <a:endParaRPr lang="en-US" sz="1100" kern="1200" dirty="0"/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a-GE" sz="1100" b="1" kern="1200" dirty="0">
              <a:solidFill>
                <a:srgbClr val="C00000"/>
              </a:solidFill>
            </a:rPr>
            <a:t>3 აპრილი 2018 წ</a:t>
          </a:r>
          <a:endParaRPr lang="en-US" sz="1100" b="1" kern="1200" dirty="0">
            <a:solidFill>
              <a:srgbClr val="C00000"/>
            </a:solidFill>
          </a:endParaRPr>
        </a:p>
      </dsp:txBody>
      <dsp:txXfrm>
        <a:off x="131726" y="1961704"/>
        <a:ext cx="1189217" cy="1042418"/>
      </dsp:txXfrm>
    </dsp:sp>
    <dsp:sp modelId="{8D763015-B7F7-4358-A7BB-9EE8D937F982}">
      <dsp:nvSpPr>
        <dsp:cNvPr id="0" name=""/>
        <dsp:cNvSpPr/>
      </dsp:nvSpPr>
      <dsp:spPr>
        <a:xfrm>
          <a:off x="1096562" y="1471154"/>
          <a:ext cx="224380" cy="22438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0FD6B6-C701-4B23-BE6E-E4A62E117F66}">
      <dsp:nvSpPr>
        <dsp:cNvPr id="0" name=""/>
        <dsp:cNvSpPr/>
      </dsp:nvSpPr>
      <dsp:spPr>
        <a:xfrm rot="5400000">
          <a:off x="1719702" y="1207884"/>
          <a:ext cx="791624" cy="131724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389426-FFB7-49B3-B9B8-135CF9D52131}">
      <dsp:nvSpPr>
        <dsp:cNvPr id="0" name=""/>
        <dsp:cNvSpPr/>
      </dsp:nvSpPr>
      <dsp:spPr>
        <a:xfrm>
          <a:off x="1587560" y="1601456"/>
          <a:ext cx="1189217" cy="1042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100" kern="1200" dirty="0"/>
            <a:t>სტრატეგიის გეგმის პროექტის შემუშავება, წინასწარი ბიუჯეტით </a:t>
          </a:r>
          <a:endParaRPr lang="en-US" sz="1100" kern="1200" dirty="0"/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a-GE" sz="1100" b="1" kern="1200" dirty="0">
              <a:solidFill>
                <a:srgbClr val="C00000"/>
              </a:solidFill>
            </a:rPr>
            <a:t>3 მაისი, 2018 </a:t>
          </a:r>
          <a:endParaRPr lang="en-US" sz="1100" b="1" kern="1200" dirty="0">
            <a:solidFill>
              <a:srgbClr val="C00000"/>
            </a:solidFill>
          </a:endParaRPr>
        </a:p>
      </dsp:txBody>
      <dsp:txXfrm>
        <a:off x="1587560" y="1601456"/>
        <a:ext cx="1189217" cy="1042418"/>
      </dsp:txXfrm>
    </dsp:sp>
    <dsp:sp modelId="{AB7E1AF0-6022-4822-887C-E18165073BA0}">
      <dsp:nvSpPr>
        <dsp:cNvPr id="0" name=""/>
        <dsp:cNvSpPr/>
      </dsp:nvSpPr>
      <dsp:spPr>
        <a:xfrm>
          <a:off x="2552396" y="1110907"/>
          <a:ext cx="224380" cy="22438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3E8E33-118F-4575-B2BA-3379A2F14AF6}">
      <dsp:nvSpPr>
        <dsp:cNvPr id="0" name=""/>
        <dsp:cNvSpPr/>
      </dsp:nvSpPr>
      <dsp:spPr>
        <a:xfrm rot="5400000">
          <a:off x="3175536" y="847636"/>
          <a:ext cx="791624" cy="131724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3E0471-1476-47D6-B848-33B117B0DC81}">
      <dsp:nvSpPr>
        <dsp:cNvPr id="0" name=""/>
        <dsp:cNvSpPr/>
      </dsp:nvSpPr>
      <dsp:spPr>
        <a:xfrm>
          <a:off x="3043394" y="1241209"/>
          <a:ext cx="1189217" cy="1042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100" kern="1200" dirty="0"/>
            <a:t>სტრატეგიის პროექტის დასრულება </a:t>
          </a:r>
          <a:r>
            <a:rPr lang="en-US" sz="1100" kern="1200" dirty="0"/>
            <a:t>PAAC </a:t>
          </a:r>
          <a:r>
            <a:rPr lang="ka-GE" sz="1100" kern="1200" dirty="0"/>
            <a:t>თან და </a:t>
          </a:r>
          <a:r>
            <a:rPr lang="en-US" sz="1100" kern="1200" dirty="0"/>
            <a:t>CCM </a:t>
          </a:r>
          <a:r>
            <a:rPr lang="ka-GE" sz="1100" kern="1200" dirty="0"/>
            <a:t>თან კონსულტაციების შედეგად </a:t>
          </a:r>
          <a:endParaRPr lang="en-US" sz="1100" kern="1200" dirty="0"/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a-GE" sz="1100" b="1" kern="1200" dirty="0">
              <a:solidFill>
                <a:srgbClr val="C00000"/>
              </a:solidFill>
            </a:rPr>
            <a:t>31 მაისი, 2018</a:t>
          </a:r>
          <a:endParaRPr lang="en-US" sz="1100" b="1" kern="1200" dirty="0">
            <a:solidFill>
              <a:srgbClr val="C00000"/>
            </a:solidFill>
          </a:endParaRPr>
        </a:p>
      </dsp:txBody>
      <dsp:txXfrm>
        <a:off x="3043394" y="1241209"/>
        <a:ext cx="1189217" cy="1042418"/>
      </dsp:txXfrm>
    </dsp:sp>
    <dsp:sp modelId="{76FE11DB-1490-4DDC-82BA-8F1EB21734EF}">
      <dsp:nvSpPr>
        <dsp:cNvPr id="0" name=""/>
        <dsp:cNvSpPr/>
      </dsp:nvSpPr>
      <dsp:spPr>
        <a:xfrm>
          <a:off x="4008230" y="750659"/>
          <a:ext cx="224380" cy="22438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B4EDE4-5BA1-4479-962A-AEA4F6749F0F}">
      <dsp:nvSpPr>
        <dsp:cNvPr id="0" name=""/>
        <dsp:cNvSpPr/>
      </dsp:nvSpPr>
      <dsp:spPr>
        <a:xfrm rot="5400000">
          <a:off x="4631370" y="487388"/>
          <a:ext cx="791624" cy="131724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30D537-CC3D-4B52-8607-BBA3F7A7530B}">
      <dsp:nvSpPr>
        <dsp:cNvPr id="0" name=""/>
        <dsp:cNvSpPr/>
      </dsp:nvSpPr>
      <dsp:spPr>
        <a:xfrm>
          <a:off x="4499228" y="880961"/>
          <a:ext cx="1189217" cy="1042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100" kern="1200" dirty="0"/>
            <a:t>სტრატეგიის საბოლოო ვერსიის შემუშავება დეტალური ბიუჯეტით ინგლისურად და ქართულად </a:t>
          </a:r>
          <a:endParaRPr lang="en-US" sz="1100" kern="1200" dirty="0"/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a-GE" sz="1100" b="1" kern="1200" dirty="0">
              <a:solidFill>
                <a:srgbClr val="C00000"/>
              </a:solidFill>
            </a:rPr>
            <a:t>22 ივნისი, 2018</a:t>
          </a:r>
          <a:endParaRPr lang="en-US" sz="1100" b="1" kern="1200" dirty="0">
            <a:solidFill>
              <a:srgbClr val="C00000"/>
            </a:solidFill>
          </a:endParaRPr>
        </a:p>
      </dsp:txBody>
      <dsp:txXfrm>
        <a:off x="4499228" y="880961"/>
        <a:ext cx="1189217" cy="1042418"/>
      </dsp:txXfrm>
    </dsp:sp>
    <dsp:sp modelId="{F146C053-27CF-4508-97F6-92AFFCA2C1FE}">
      <dsp:nvSpPr>
        <dsp:cNvPr id="0" name=""/>
        <dsp:cNvSpPr/>
      </dsp:nvSpPr>
      <dsp:spPr>
        <a:xfrm>
          <a:off x="5464064" y="390411"/>
          <a:ext cx="224380" cy="22438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C3E4EC-0533-4BE5-A668-0133C11DB128}">
      <dsp:nvSpPr>
        <dsp:cNvPr id="0" name=""/>
        <dsp:cNvSpPr/>
      </dsp:nvSpPr>
      <dsp:spPr>
        <a:xfrm rot="5400000">
          <a:off x="6087204" y="127141"/>
          <a:ext cx="791624" cy="131724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27A7E4-DCFE-4137-B6D1-94F073A7E883}">
      <dsp:nvSpPr>
        <dsp:cNvPr id="0" name=""/>
        <dsp:cNvSpPr/>
      </dsp:nvSpPr>
      <dsp:spPr>
        <a:xfrm>
          <a:off x="5955062" y="520714"/>
          <a:ext cx="1189217" cy="1042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100" kern="1200" dirty="0"/>
            <a:t>გეგმის შეთანხმება </a:t>
          </a:r>
          <a:r>
            <a:rPr lang="en-US" sz="1100" kern="1200" dirty="0"/>
            <a:t>PAAC-</a:t>
          </a:r>
          <a:r>
            <a:rPr lang="ka-GE" sz="1100" kern="1200" dirty="0"/>
            <a:t>თან და </a:t>
          </a:r>
          <a:r>
            <a:rPr lang="en-US" sz="1100" kern="1200" dirty="0"/>
            <a:t>CCM</a:t>
          </a:r>
          <a:r>
            <a:rPr lang="ka-GE" sz="1100" kern="1200" dirty="0"/>
            <a:t>-თან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100" b="1" kern="1200" dirty="0">
              <a:solidFill>
                <a:srgbClr val="C00000"/>
              </a:solidFill>
            </a:rPr>
            <a:t>29 ივნისი, 2018</a:t>
          </a:r>
          <a:endParaRPr lang="en-US" sz="1100" b="1" kern="1200" dirty="0">
            <a:solidFill>
              <a:srgbClr val="C00000"/>
            </a:solidFill>
          </a:endParaRPr>
        </a:p>
      </dsp:txBody>
      <dsp:txXfrm>
        <a:off x="5955062" y="520714"/>
        <a:ext cx="1189217" cy="10424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EFD67-D662-4FCA-A038-869ED9DAA070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9D05B-82E1-4692-94FA-E9CE671D9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81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wide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88534"/>
          </a:xfrm>
          <a:prstGeom prst="rect">
            <a:avLst/>
          </a:prstGeom>
        </p:spPr>
      </p:pic>
      <p:pic>
        <p:nvPicPr>
          <p:cNvPr id="14" name="Picture 13" descr="wide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885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339" y="1315616"/>
            <a:ext cx="7909322" cy="110251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339" y="2342157"/>
            <a:ext cx="7909322" cy="732337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2593" y="4767264"/>
            <a:ext cx="910532" cy="27384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213BCD0-5A1D-2E4D-A432-06A0C3E16228}" type="datetimeFigureOut">
              <a:rPr lang="en-US" smtClean="0"/>
              <a:pPr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68256" y="4767264"/>
            <a:ext cx="1075738" cy="27384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FE288AC-AD9F-2542-B5A7-13747F07D6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3576638" y="3808218"/>
            <a:ext cx="1990725" cy="1587"/>
          </a:xfrm>
          <a:prstGeom prst="line">
            <a:avLst/>
          </a:prstGeom>
          <a:ln>
            <a:solidFill>
              <a:srgbClr val="2DB23E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Text Placeholder 30"/>
          <p:cNvSpPr>
            <a:spLocks noGrp="1"/>
          </p:cNvSpPr>
          <p:nvPr>
            <p:ph type="body" sz="quarter" idx="14"/>
          </p:nvPr>
        </p:nvSpPr>
        <p:spPr>
          <a:xfrm>
            <a:off x="617339" y="3098452"/>
            <a:ext cx="7909322" cy="548543"/>
          </a:xfrm>
        </p:spPr>
        <p:txBody>
          <a:bodyPr/>
          <a:lstStyle>
            <a:lvl1pPr marL="0" indent="0" algn="ctr">
              <a:buNone/>
              <a:defRPr sz="2000" b="0" i="1">
                <a:solidFill>
                  <a:srgbClr val="FFFFFF"/>
                </a:solidFill>
                <a:latin typeface="Arial"/>
                <a:cs typeface="Arial"/>
              </a:defRPr>
            </a:lvl1pPr>
            <a:lvl2pPr marL="0" indent="0" algn="ctr">
              <a:buNone/>
              <a:defRPr sz="1800" i="1">
                <a:solidFill>
                  <a:srgbClr val="FFFFFF"/>
                </a:solidFill>
              </a:defRPr>
            </a:lvl2pPr>
            <a:lvl3pPr marL="0" indent="0" algn="ctr">
              <a:buNone/>
              <a:defRPr sz="1800" i="1">
                <a:solidFill>
                  <a:srgbClr val="FFFFFF"/>
                </a:solidFill>
              </a:defRPr>
            </a:lvl3pPr>
            <a:lvl4pPr marL="0" indent="0" algn="ctr">
              <a:buNone/>
              <a:defRPr sz="1800" i="1">
                <a:solidFill>
                  <a:srgbClr val="FFFFFF"/>
                </a:solidFill>
              </a:defRPr>
            </a:lvl4pPr>
            <a:lvl5pPr marL="0" indent="0" algn="ctr">
              <a:buNone/>
              <a:defRPr sz="1800" i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05869" y="3998393"/>
            <a:ext cx="4132263" cy="292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i="1" dirty="0">
                <a:solidFill>
                  <a:schemeClr val="bg1"/>
                </a:solidFill>
                <a:latin typeface="Times New Roman"/>
                <a:ea typeface="+mn-ea"/>
                <a:cs typeface="Times New Roman"/>
              </a:rPr>
              <a:t>Improving systems. Empowering communities.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05869" y="4290781"/>
            <a:ext cx="4132263" cy="292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i="1" dirty="0" err="1">
                <a:solidFill>
                  <a:srgbClr val="FFFFFF"/>
                </a:solidFill>
                <a:latin typeface="Times New Roman"/>
                <a:ea typeface="+mn-ea"/>
                <a:cs typeface="Times New Roman"/>
              </a:rPr>
              <a:t>www.urc-chs.com</a:t>
            </a:r>
            <a:endParaRPr lang="en-US" sz="1300" i="1" dirty="0">
              <a:solidFill>
                <a:srgbClr val="FFFFFF"/>
              </a:solidFill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68421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2529" y="1072998"/>
            <a:ext cx="7262010" cy="1020537"/>
          </a:xfrm>
        </p:spPr>
        <p:txBody>
          <a:bodyPr>
            <a:normAutofit/>
          </a:bodyPr>
          <a:lstStyle>
            <a:lvl1pPr marL="0" marR="0" indent="0" algn="l" defTabSz="457200" rtl="0" eaLnBrk="1" fontAlgn="base" latinLnBrk="0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000"/>
            </a:lvl1pPr>
          </a:lstStyle>
          <a:p>
            <a:pPr marL="0" marR="0" lvl="0" indent="0" defTabSz="457200" rtl="0" eaLnBrk="1" fontAlgn="base" latinLnBrk="0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5AA3"/>
                </a:solidFill>
                <a:effectLst>
                  <a:outerShdw blurRad="50800" dist="38100" dir="2700000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Arial"/>
                <a:ea typeface="ＭＳ Ｐゴシック" charset="-128"/>
                <a:cs typeface="Arial"/>
              </a:rPr>
              <a:t>Click to edit Master title style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5AA3"/>
              </a:solidFill>
              <a:effectLst>
                <a:outerShdw blurRad="50800" dist="38100" dir="2700000">
                  <a:srgbClr val="000000">
                    <a:alpha val="35000"/>
                  </a:srgbClr>
                </a:outerShdw>
              </a:effectLst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682529" y="2093535"/>
            <a:ext cx="6731000" cy="68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5AA3"/>
                </a:solidFill>
                <a:effectLst>
                  <a:outerShdw blurRad="50800" dist="38100" dir="2700000">
                    <a:srgbClr val="000000">
                      <a:alpha val="35000"/>
                    </a:srgbClr>
                  </a:outerShdw>
                </a:effectLst>
                <a:latin typeface="Arial"/>
                <a:ea typeface="ＭＳ Ｐゴシック" charset="-128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AA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AA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AA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AA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</a:rPr>
              <a:t>Click to edit Master subtitle style</a:t>
            </a:r>
          </a:p>
        </p:txBody>
      </p:sp>
      <p:pic>
        <p:nvPicPr>
          <p:cNvPr id="6" name="Picture 5" descr="largegreenURConlyAS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9541" cy="5164756"/>
          </a:xfrm>
          <a:prstGeom prst="rect">
            <a:avLst/>
          </a:prstGeom>
          <a:effectLst>
            <a:outerShdw blurRad="38100" dist="3810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582855" y="4509351"/>
            <a:ext cx="4132263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solidFill>
                  <a:srgbClr val="008000"/>
                </a:solidFill>
                <a:latin typeface="Times New Roman"/>
                <a:ea typeface="+mn-ea"/>
                <a:cs typeface="Times New Roman"/>
              </a:rPr>
              <a:t>Improving systems. Empowering communities.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541414" y="4767264"/>
            <a:ext cx="835836" cy="273844"/>
          </a:xfrm>
        </p:spPr>
        <p:txBody>
          <a:bodyPr/>
          <a:lstStyle/>
          <a:p>
            <a:fld id="{3213BCD0-5A1D-2E4D-A432-06A0C3E16228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356" y="4767264"/>
            <a:ext cx="28956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02456" y="4767264"/>
            <a:ext cx="784343" cy="273844"/>
          </a:xfrm>
        </p:spPr>
        <p:txBody>
          <a:bodyPr/>
          <a:lstStyle/>
          <a:p>
            <a:fld id="{1FE288AC-AD9F-2542-B5A7-13747F07D63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 bwMode="auto">
          <a:xfrm>
            <a:off x="1682529" y="2093535"/>
            <a:ext cx="6731000" cy="68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5AA3"/>
                </a:solidFill>
                <a:effectLst>
                  <a:outerShdw blurRad="50800" dist="38100" dir="2700000">
                    <a:srgbClr val="000000">
                      <a:alpha val="35000"/>
                    </a:srgbClr>
                  </a:outerShdw>
                </a:effectLst>
                <a:latin typeface="Arial"/>
                <a:ea typeface="ＭＳ Ｐゴシック" charset="-128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AA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AA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AA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AA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</a:rPr>
              <a:t>Click to edit Master subtitle style</a:t>
            </a:r>
          </a:p>
        </p:txBody>
      </p:sp>
      <p:pic>
        <p:nvPicPr>
          <p:cNvPr id="13" name="Picture 12" descr="largegreenURConlyASIA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39541" cy="5164756"/>
          </a:xfrm>
          <a:prstGeom prst="rect">
            <a:avLst/>
          </a:prstGeom>
          <a:effectLst>
            <a:outerShdw blurRad="38100" dist="381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7299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557034"/>
            <a:ext cx="6207864" cy="425054"/>
          </a:xfrm>
        </p:spPr>
        <p:txBody>
          <a:bodyPr anchor="b"/>
          <a:lstStyle>
            <a:lvl1pPr algn="l">
              <a:defRPr sz="2000" b="1">
                <a:solidFill>
                  <a:srgbClr val="005AA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01638"/>
            <a:ext cx="6207864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6207864" cy="511522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largegreenURConlyAMERI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4440" cy="5143500"/>
          </a:xfrm>
          <a:prstGeom prst="rect">
            <a:avLst/>
          </a:prstGeom>
          <a:effectLst>
            <a:outerShdw blurRad="38100" dist="3810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582855" y="4509351"/>
            <a:ext cx="4132263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26942C"/>
                </a:solidFill>
                <a:effectLst/>
                <a:uLnTx/>
                <a:uFillTx/>
                <a:latin typeface="Calibri"/>
                <a:ea typeface="ＭＳ Ｐゴシック" charset="-128"/>
                <a:cs typeface="ＭＳ Ｐゴシック" charset="-128"/>
              </a:rPr>
              <a:t>Improving systems. Empowering communities.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541414" y="4767264"/>
            <a:ext cx="835836" cy="273844"/>
          </a:xfrm>
        </p:spPr>
        <p:txBody>
          <a:bodyPr/>
          <a:lstStyle/>
          <a:p>
            <a:fld id="{3213BCD0-5A1D-2E4D-A432-06A0C3E16228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356" y="4767264"/>
            <a:ext cx="28956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02456" y="4767264"/>
            <a:ext cx="784343" cy="273844"/>
          </a:xfrm>
        </p:spPr>
        <p:txBody>
          <a:bodyPr/>
          <a:lstStyle/>
          <a:p>
            <a:fld id="{1FE288AC-AD9F-2542-B5A7-13747F07D63F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largegreenURConlyAMERICA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34440" cy="5143500"/>
          </a:xfrm>
          <a:prstGeom prst="rect">
            <a:avLst/>
          </a:prstGeom>
          <a:effectLst>
            <a:outerShdw blurRad="38100" dist="3810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 userDrawn="1"/>
        </p:nvSpPr>
        <p:spPr>
          <a:xfrm>
            <a:off x="4582855" y="4509351"/>
            <a:ext cx="4132263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26942C"/>
                </a:solidFill>
                <a:effectLst/>
                <a:uLnTx/>
                <a:uFillTx/>
                <a:latin typeface="Calibri"/>
                <a:ea typeface="ＭＳ Ｐゴシック" charset="-128"/>
                <a:cs typeface="ＭＳ Ｐゴシック" charset="-128"/>
              </a:rPr>
              <a:t>Improving systems. Empowering communities.</a:t>
            </a:r>
          </a:p>
        </p:txBody>
      </p:sp>
    </p:spTree>
    <p:extLst>
      <p:ext uri="{BB962C8B-B14F-4D97-AF65-F5344CB8AC3E}">
        <p14:creationId xmlns:p14="http://schemas.microsoft.com/office/powerpoint/2010/main" val="2341914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557034"/>
            <a:ext cx="6207864" cy="425054"/>
          </a:xfrm>
        </p:spPr>
        <p:txBody>
          <a:bodyPr anchor="b"/>
          <a:lstStyle>
            <a:lvl1pPr algn="l">
              <a:defRPr sz="2000" b="1">
                <a:solidFill>
                  <a:srgbClr val="005AA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01638"/>
            <a:ext cx="6207864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6207864" cy="511522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82855" y="4509351"/>
            <a:ext cx="4132263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26942C"/>
                </a:solidFill>
                <a:effectLst/>
                <a:uLnTx/>
                <a:uFillTx/>
                <a:latin typeface="Calibri"/>
                <a:ea typeface="ＭＳ Ｐゴシック" charset="-128"/>
                <a:cs typeface="ＭＳ Ｐゴシック" charset="-128"/>
              </a:rPr>
              <a:t>Improving systems. Empowering communities.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541414" y="4767264"/>
            <a:ext cx="835836" cy="273844"/>
          </a:xfrm>
        </p:spPr>
        <p:txBody>
          <a:bodyPr/>
          <a:lstStyle/>
          <a:p>
            <a:fld id="{3213BCD0-5A1D-2E4D-A432-06A0C3E16228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356" y="4767264"/>
            <a:ext cx="28956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02456" y="4767264"/>
            <a:ext cx="784343" cy="273844"/>
          </a:xfrm>
        </p:spPr>
        <p:txBody>
          <a:bodyPr/>
          <a:lstStyle/>
          <a:p>
            <a:fld id="{1FE288AC-AD9F-2542-B5A7-13747F07D63F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largegreenURConlyAFRI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37473" cy="5156139"/>
          </a:xfrm>
          <a:prstGeom prst="rect">
            <a:avLst/>
          </a:prstGeom>
          <a:effectLst>
            <a:outerShdw blurRad="38100" dist="3810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 userDrawn="1"/>
        </p:nvSpPr>
        <p:spPr>
          <a:xfrm>
            <a:off x="4582855" y="4509351"/>
            <a:ext cx="4132263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26942C"/>
                </a:solidFill>
                <a:effectLst/>
                <a:uLnTx/>
                <a:uFillTx/>
                <a:latin typeface="Calibri"/>
                <a:ea typeface="ＭＳ Ｐゴシック" charset="-128"/>
                <a:cs typeface="ＭＳ Ｐゴシック" charset="-128"/>
              </a:rPr>
              <a:t>Improving systems. Empowering communities.</a:t>
            </a:r>
          </a:p>
        </p:txBody>
      </p:sp>
      <p:pic>
        <p:nvPicPr>
          <p:cNvPr id="15" name="Picture 14" descr="largegreenURConlyAFRICA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237473" cy="5156139"/>
          </a:xfrm>
          <a:prstGeom prst="rect">
            <a:avLst/>
          </a:prstGeom>
          <a:effectLst>
            <a:outerShdw blurRad="38100" dist="381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596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557034"/>
            <a:ext cx="6207864" cy="425054"/>
          </a:xfrm>
        </p:spPr>
        <p:txBody>
          <a:bodyPr anchor="b"/>
          <a:lstStyle>
            <a:lvl1pPr algn="l">
              <a:defRPr sz="2000" b="1">
                <a:solidFill>
                  <a:srgbClr val="005AA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01638"/>
            <a:ext cx="6207864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6207864" cy="511522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82855" y="4509351"/>
            <a:ext cx="4132263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solidFill>
                  <a:srgbClr val="008000"/>
                </a:solidFill>
                <a:latin typeface="Times New Roman"/>
                <a:ea typeface="+mn-ea"/>
                <a:cs typeface="Times New Roman"/>
              </a:rPr>
              <a:t>Improving systems. Empowering communities.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541414" y="4767264"/>
            <a:ext cx="835836" cy="273844"/>
          </a:xfrm>
        </p:spPr>
        <p:txBody>
          <a:bodyPr/>
          <a:lstStyle/>
          <a:p>
            <a:fld id="{3213BCD0-5A1D-2E4D-A432-06A0C3E16228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356" y="4767264"/>
            <a:ext cx="28956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02456" y="4767264"/>
            <a:ext cx="784343" cy="273844"/>
          </a:xfrm>
        </p:spPr>
        <p:txBody>
          <a:bodyPr/>
          <a:lstStyle/>
          <a:p>
            <a:fld id="{1FE288AC-AD9F-2542-B5A7-13747F07D63F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largegreenURConlyAS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4439" cy="5143499"/>
          </a:xfrm>
          <a:prstGeom prst="rect">
            <a:avLst/>
          </a:prstGeom>
          <a:effectLst>
            <a:outerShdw blurRad="38100" dist="38100">
              <a:srgbClr val="000000">
                <a:alpha val="43000"/>
              </a:srgbClr>
            </a:outerShdw>
          </a:effectLst>
        </p:spPr>
      </p:pic>
      <p:pic>
        <p:nvPicPr>
          <p:cNvPr id="15" name="Picture 14" descr="largegreenURConlyASIA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34439" cy="5143499"/>
          </a:xfrm>
          <a:prstGeom prst="rect">
            <a:avLst/>
          </a:prstGeom>
          <a:effectLst>
            <a:outerShdw blurRad="38100" dist="381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3022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1414" y="3557034"/>
            <a:ext cx="7145384" cy="425054"/>
          </a:xfrm>
        </p:spPr>
        <p:txBody>
          <a:bodyPr anchor="b"/>
          <a:lstStyle>
            <a:lvl1pPr algn="l">
              <a:defRPr sz="2000" b="1">
                <a:solidFill>
                  <a:srgbClr val="005AA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41413" y="401638"/>
            <a:ext cx="7145385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41413" y="4025505"/>
            <a:ext cx="7145385" cy="511522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82855" y="4509351"/>
            <a:ext cx="4132263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solidFill>
                  <a:srgbClr val="008000"/>
                </a:solidFill>
                <a:latin typeface="Times New Roman"/>
                <a:ea typeface="+mn-ea"/>
                <a:cs typeface="Times New Roman"/>
              </a:rPr>
              <a:t>Improving systems. Empowering communities.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541414" y="4767264"/>
            <a:ext cx="835836" cy="273844"/>
          </a:xfrm>
        </p:spPr>
        <p:txBody>
          <a:bodyPr/>
          <a:lstStyle/>
          <a:p>
            <a:fld id="{3213BCD0-5A1D-2E4D-A432-06A0C3E16228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356" y="4767264"/>
            <a:ext cx="28956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02456" y="4767264"/>
            <a:ext cx="784343" cy="273844"/>
          </a:xfrm>
        </p:spPr>
        <p:txBody>
          <a:bodyPr/>
          <a:lstStyle/>
          <a:p>
            <a:fld id="{1FE288AC-AD9F-2542-B5A7-13747F07D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907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BCD0-5A1D-2E4D-A432-06A0C3E16228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88AC-AD9F-2542-B5A7-13747F07D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65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4678" y="1315616"/>
            <a:ext cx="7909322" cy="110251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rgbClr val="005AA3"/>
                </a:solidFill>
              </a:defRPr>
            </a:lvl1pPr>
          </a:lstStyle>
          <a:p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5AA3"/>
                </a:solidFill>
                <a:effectLst>
                  <a:outerShdw blurRad="50800" dist="38100" dir="2700000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Arial"/>
                <a:ea typeface="ＭＳ Ｐゴシック" charset="-128"/>
                <a:cs typeface="Arial"/>
              </a:rPr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678" y="2363865"/>
            <a:ext cx="7909322" cy="732337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rgbClr val="005AA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83818" y="4767264"/>
            <a:ext cx="910532" cy="273844"/>
          </a:xfrm>
        </p:spPr>
        <p:txBody>
          <a:bodyPr/>
          <a:lstStyle/>
          <a:p>
            <a:fld id="{3213BCD0-5A1D-2E4D-A432-06A0C3E16228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1539" y="4767264"/>
            <a:ext cx="28956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196" y="4767264"/>
            <a:ext cx="1075738" cy="273844"/>
          </a:xfrm>
        </p:spPr>
        <p:txBody>
          <a:bodyPr/>
          <a:lstStyle/>
          <a:p>
            <a:fld id="{1FE288AC-AD9F-2542-B5A7-13747F07D63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greentopameri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4678" cy="5143500"/>
          </a:xfrm>
          <a:prstGeom prst="rect">
            <a:avLst/>
          </a:prstGeom>
          <a:effectLst>
            <a:outerShdw blurRad="38100" dist="38100">
              <a:srgbClr val="000000">
                <a:alpha val="43000"/>
              </a:srgbClr>
            </a:outerShdw>
          </a:effectLst>
        </p:spPr>
      </p:pic>
      <p:pic>
        <p:nvPicPr>
          <p:cNvPr id="8" name="Picture 9" descr="urclogoandtextONL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4345" y="302327"/>
            <a:ext cx="3049989" cy="96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4193977" y="3249612"/>
            <a:ext cx="1990725" cy="1587"/>
          </a:xfrm>
          <a:prstGeom prst="line">
            <a:avLst/>
          </a:prstGeom>
          <a:ln>
            <a:solidFill>
              <a:srgbClr val="2DB23E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Text Placeholder 30"/>
          <p:cNvSpPr>
            <a:spLocks noGrp="1"/>
          </p:cNvSpPr>
          <p:nvPr>
            <p:ph type="body" sz="quarter" idx="14"/>
          </p:nvPr>
        </p:nvSpPr>
        <p:spPr>
          <a:xfrm>
            <a:off x="1234678" y="3554320"/>
            <a:ext cx="7909322" cy="548543"/>
          </a:xfrm>
        </p:spPr>
        <p:txBody>
          <a:bodyPr/>
          <a:lstStyle>
            <a:lvl1pPr marL="0" indent="0" algn="ctr">
              <a:buNone/>
              <a:defRPr sz="2000" b="0" i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0" indent="0" algn="ctr">
              <a:buNone/>
              <a:defRPr sz="1800" i="1">
                <a:solidFill>
                  <a:srgbClr val="FFFFFF"/>
                </a:solidFill>
              </a:defRPr>
            </a:lvl2pPr>
            <a:lvl3pPr marL="0" indent="0" algn="ctr">
              <a:buNone/>
              <a:defRPr sz="1800" i="1">
                <a:solidFill>
                  <a:srgbClr val="FFFFFF"/>
                </a:solidFill>
              </a:defRPr>
            </a:lvl3pPr>
            <a:lvl4pPr marL="0" indent="0" algn="ctr">
              <a:buNone/>
              <a:defRPr sz="1800" i="1">
                <a:solidFill>
                  <a:srgbClr val="FFFFFF"/>
                </a:solidFill>
              </a:defRPr>
            </a:lvl4pPr>
            <a:lvl5pPr marL="0" indent="0" algn="ctr">
              <a:buNone/>
              <a:defRPr sz="1800" i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23208" y="4258889"/>
            <a:ext cx="4132263" cy="292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i="1" dirty="0">
                <a:solidFill>
                  <a:srgbClr val="008000"/>
                </a:solidFill>
                <a:latin typeface="Times New Roman"/>
                <a:ea typeface="+mn-ea"/>
                <a:cs typeface="Times New Roman"/>
              </a:rPr>
              <a:t>Improving systems. Empowering communities.</a:t>
            </a:r>
          </a:p>
        </p:txBody>
      </p:sp>
      <p:pic>
        <p:nvPicPr>
          <p:cNvPr id="13" name="Picture 12" descr="greentopamerica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34678" cy="5143500"/>
          </a:xfrm>
          <a:prstGeom prst="rect">
            <a:avLst/>
          </a:prstGeom>
          <a:effectLst>
            <a:outerShdw blurRad="38100" dist="38100">
              <a:srgbClr val="000000">
                <a:alpha val="43000"/>
              </a:srgbClr>
            </a:outerShdw>
          </a:effectLst>
        </p:spPr>
      </p:pic>
      <p:pic>
        <p:nvPicPr>
          <p:cNvPr id="14" name="Picture 9" descr="urclogoandtextONLY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664345" y="302327"/>
            <a:ext cx="3049989" cy="96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 userDrawn="1"/>
        </p:nvCxnSpPr>
        <p:spPr>
          <a:xfrm>
            <a:off x="4193977" y="3249612"/>
            <a:ext cx="1990725" cy="1587"/>
          </a:xfrm>
          <a:prstGeom prst="line">
            <a:avLst/>
          </a:prstGeom>
          <a:ln>
            <a:solidFill>
              <a:srgbClr val="2DB23E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663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4678" y="1315616"/>
            <a:ext cx="7909322" cy="110251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rgbClr val="005AA3"/>
                </a:solidFill>
              </a:defRPr>
            </a:lvl1pPr>
          </a:lstStyle>
          <a:p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5AA3"/>
                </a:solidFill>
                <a:effectLst>
                  <a:outerShdw blurRad="50800" dist="38100" dir="2700000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Arial"/>
                <a:ea typeface="ＭＳ Ｐゴシック" charset="-128"/>
                <a:cs typeface="Arial"/>
              </a:rPr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678" y="2363865"/>
            <a:ext cx="7909322" cy="732337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rgbClr val="005AA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83818" y="4767264"/>
            <a:ext cx="910532" cy="273844"/>
          </a:xfrm>
        </p:spPr>
        <p:txBody>
          <a:bodyPr/>
          <a:lstStyle/>
          <a:p>
            <a:fld id="{3213BCD0-5A1D-2E4D-A432-06A0C3E16228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1539" y="47672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4334" y="4767264"/>
            <a:ext cx="2133600" cy="273844"/>
          </a:xfrm>
        </p:spPr>
        <p:txBody>
          <a:bodyPr/>
          <a:lstStyle/>
          <a:p>
            <a:fld id="{1FE288AC-AD9F-2542-B5A7-13747F07D63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9" descr="urclogoandtextONL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4345" y="302327"/>
            <a:ext cx="3049989" cy="96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4193977" y="3249612"/>
            <a:ext cx="1990725" cy="1587"/>
          </a:xfrm>
          <a:prstGeom prst="line">
            <a:avLst/>
          </a:prstGeom>
          <a:ln>
            <a:solidFill>
              <a:srgbClr val="2DB23E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Text Placeholder 30"/>
          <p:cNvSpPr>
            <a:spLocks noGrp="1"/>
          </p:cNvSpPr>
          <p:nvPr>
            <p:ph type="body" sz="quarter" idx="14"/>
          </p:nvPr>
        </p:nvSpPr>
        <p:spPr>
          <a:xfrm>
            <a:off x="1234678" y="3554320"/>
            <a:ext cx="7909322" cy="548543"/>
          </a:xfrm>
        </p:spPr>
        <p:txBody>
          <a:bodyPr/>
          <a:lstStyle>
            <a:lvl1pPr marL="0" indent="0" algn="ctr">
              <a:buNone/>
              <a:defRPr sz="2000" b="0" i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0" indent="0" algn="ctr">
              <a:buNone/>
              <a:defRPr sz="1800" i="1">
                <a:solidFill>
                  <a:srgbClr val="FFFFFF"/>
                </a:solidFill>
              </a:defRPr>
            </a:lvl2pPr>
            <a:lvl3pPr marL="0" indent="0" algn="ctr">
              <a:buNone/>
              <a:defRPr sz="1800" i="1">
                <a:solidFill>
                  <a:srgbClr val="FFFFFF"/>
                </a:solidFill>
              </a:defRPr>
            </a:lvl3pPr>
            <a:lvl4pPr marL="0" indent="0" algn="ctr">
              <a:buNone/>
              <a:defRPr sz="1800" i="1">
                <a:solidFill>
                  <a:srgbClr val="FFFFFF"/>
                </a:solidFill>
              </a:defRPr>
            </a:lvl4pPr>
            <a:lvl5pPr marL="0" indent="0" algn="ctr">
              <a:buNone/>
              <a:defRPr sz="1800" i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23208" y="4258889"/>
            <a:ext cx="4132263" cy="292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i="1" dirty="0">
                <a:solidFill>
                  <a:srgbClr val="008000"/>
                </a:solidFill>
                <a:latin typeface="Times New Roman"/>
                <a:ea typeface="+mn-ea"/>
                <a:cs typeface="Times New Roman"/>
              </a:rPr>
              <a:t>Improving systems. Empowering communities.</a:t>
            </a:r>
          </a:p>
        </p:txBody>
      </p:sp>
      <p:pic>
        <p:nvPicPr>
          <p:cNvPr id="13" name="Picture 12" descr="greentopafric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4679" cy="5143500"/>
          </a:xfrm>
          <a:prstGeom prst="rect">
            <a:avLst/>
          </a:prstGeom>
          <a:effectLst>
            <a:outerShdw blurRad="38100" dist="38100">
              <a:srgbClr val="000000">
                <a:alpha val="43000"/>
              </a:srgbClr>
            </a:outerShdw>
          </a:effectLst>
        </p:spPr>
      </p:pic>
      <p:pic>
        <p:nvPicPr>
          <p:cNvPr id="14" name="Picture 9" descr="urclogoandtextONLY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64345" y="302327"/>
            <a:ext cx="3049989" cy="96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 userDrawn="1"/>
        </p:nvCxnSpPr>
        <p:spPr>
          <a:xfrm>
            <a:off x="4193977" y="3249612"/>
            <a:ext cx="1990725" cy="1587"/>
          </a:xfrm>
          <a:prstGeom prst="line">
            <a:avLst/>
          </a:prstGeom>
          <a:ln>
            <a:solidFill>
              <a:srgbClr val="2DB23E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7" name="Picture 16" descr="greentopafrica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34679" cy="5143500"/>
          </a:xfrm>
          <a:prstGeom prst="rect">
            <a:avLst/>
          </a:prstGeom>
          <a:effectLst>
            <a:outerShdw blurRad="38100" dist="381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7252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4678" y="1315616"/>
            <a:ext cx="7909322" cy="110251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rgbClr val="005AA3"/>
                </a:solidFill>
              </a:defRPr>
            </a:lvl1pPr>
          </a:lstStyle>
          <a:p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5AA3"/>
                </a:solidFill>
                <a:effectLst>
                  <a:outerShdw blurRad="50800" dist="38100" dir="2700000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Arial"/>
                <a:ea typeface="ＭＳ Ｐゴシック" charset="-128"/>
                <a:cs typeface="Arial"/>
              </a:rPr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678" y="2363865"/>
            <a:ext cx="7909322" cy="732337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rgbClr val="005AA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83818" y="4767264"/>
            <a:ext cx="910532" cy="273844"/>
          </a:xfrm>
        </p:spPr>
        <p:txBody>
          <a:bodyPr/>
          <a:lstStyle/>
          <a:p>
            <a:fld id="{3213BCD0-5A1D-2E4D-A432-06A0C3E16228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1539" y="4767264"/>
            <a:ext cx="28956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3832" y="4767264"/>
            <a:ext cx="674101" cy="273844"/>
          </a:xfrm>
        </p:spPr>
        <p:txBody>
          <a:bodyPr/>
          <a:lstStyle/>
          <a:p>
            <a:fld id="{1FE288AC-AD9F-2542-B5A7-13747F07D63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9" descr="urclogoandtextONL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4345" y="302327"/>
            <a:ext cx="3049989" cy="96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4193977" y="3249612"/>
            <a:ext cx="1990725" cy="1587"/>
          </a:xfrm>
          <a:prstGeom prst="line">
            <a:avLst/>
          </a:prstGeom>
          <a:ln>
            <a:solidFill>
              <a:srgbClr val="2DB23E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Text Placeholder 30"/>
          <p:cNvSpPr>
            <a:spLocks noGrp="1"/>
          </p:cNvSpPr>
          <p:nvPr>
            <p:ph type="body" sz="quarter" idx="14"/>
          </p:nvPr>
        </p:nvSpPr>
        <p:spPr>
          <a:xfrm>
            <a:off x="1234678" y="3554320"/>
            <a:ext cx="7909322" cy="548543"/>
          </a:xfrm>
        </p:spPr>
        <p:txBody>
          <a:bodyPr/>
          <a:lstStyle>
            <a:lvl1pPr marL="0" indent="0" algn="ctr">
              <a:buNone/>
              <a:defRPr sz="2000" b="0" i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0" indent="0" algn="ctr">
              <a:buNone/>
              <a:defRPr sz="1800" i="1">
                <a:solidFill>
                  <a:srgbClr val="FFFFFF"/>
                </a:solidFill>
              </a:defRPr>
            </a:lvl2pPr>
            <a:lvl3pPr marL="0" indent="0" algn="ctr">
              <a:buNone/>
              <a:defRPr sz="1800" i="1">
                <a:solidFill>
                  <a:srgbClr val="FFFFFF"/>
                </a:solidFill>
              </a:defRPr>
            </a:lvl3pPr>
            <a:lvl4pPr marL="0" indent="0" algn="ctr">
              <a:buNone/>
              <a:defRPr sz="1800" i="1">
                <a:solidFill>
                  <a:srgbClr val="FFFFFF"/>
                </a:solidFill>
              </a:defRPr>
            </a:lvl4pPr>
            <a:lvl5pPr marL="0" indent="0" algn="ctr">
              <a:buNone/>
              <a:defRPr sz="1800" i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23208" y="4258889"/>
            <a:ext cx="4132263" cy="292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i="1" dirty="0">
                <a:solidFill>
                  <a:srgbClr val="008000"/>
                </a:solidFill>
                <a:latin typeface="Times New Roman"/>
                <a:ea typeface="+mn-ea"/>
                <a:cs typeface="Times New Roman"/>
              </a:rPr>
              <a:t>Improving systems. Empowering communities.</a:t>
            </a:r>
          </a:p>
        </p:txBody>
      </p:sp>
      <p:pic>
        <p:nvPicPr>
          <p:cNvPr id="14" name="Picture 13" descr="greentopas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4678" cy="5143499"/>
          </a:xfrm>
          <a:prstGeom prst="rect">
            <a:avLst/>
          </a:prstGeom>
          <a:effectLst>
            <a:outerShdw blurRad="38100" dist="38100">
              <a:srgbClr val="000000">
                <a:alpha val="43000"/>
              </a:srgbClr>
            </a:outerShdw>
          </a:effectLst>
        </p:spPr>
      </p:pic>
      <p:pic>
        <p:nvPicPr>
          <p:cNvPr id="13" name="Picture 9" descr="urclogoandtextONLY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64345" y="302327"/>
            <a:ext cx="3049989" cy="96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 userDrawn="1"/>
        </p:nvCxnSpPr>
        <p:spPr>
          <a:xfrm>
            <a:off x="4193977" y="3249612"/>
            <a:ext cx="1990725" cy="1587"/>
          </a:xfrm>
          <a:prstGeom prst="line">
            <a:avLst/>
          </a:prstGeom>
          <a:ln>
            <a:solidFill>
              <a:srgbClr val="2DB23E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7" name="Picture 16" descr="greentopasia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34678" cy="5143499"/>
          </a:xfrm>
          <a:prstGeom prst="rect">
            <a:avLst/>
          </a:prstGeom>
          <a:effectLst>
            <a:outerShdw blurRad="38100" dist="381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4742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1414" y="205979"/>
            <a:ext cx="7145386" cy="85725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5AA3"/>
                </a:solidFill>
                <a:effectLst>
                  <a:outerShdw blurRad="50800" dist="38100" dir="2700000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Arial"/>
                <a:ea typeface="ＭＳ Ｐゴシック" charset="-128"/>
                <a:cs typeface="Arial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1414" y="1200151"/>
            <a:ext cx="7145385" cy="3394472"/>
          </a:xfrm>
        </p:spPr>
        <p:txBody>
          <a:bodyPr/>
          <a:lstStyle>
            <a:lvl1pPr marL="342900" marR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•"/>
              <a:tabLst/>
              <a:defRPr>
                <a:latin typeface="Arial"/>
                <a:cs typeface="Arial"/>
              </a:defRPr>
            </a:lvl1pPr>
            <a:lvl2pPr marL="742950" marR="0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–"/>
              <a:tabLst/>
              <a:defRPr>
                <a:latin typeface="Arial"/>
                <a:cs typeface="Arial"/>
              </a:defRPr>
            </a:lvl2pPr>
            <a:lvl3pPr marL="1143000" marR="0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•"/>
              <a:tabLst/>
              <a:defRPr>
                <a:latin typeface="Arial"/>
                <a:cs typeface="Arial"/>
              </a:defRPr>
            </a:lvl3pPr>
            <a:lvl4pPr marL="1600200" marR="0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–"/>
              <a:tabLst/>
              <a:defRPr>
                <a:latin typeface="Arial"/>
                <a:cs typeface="Arial"/>
              </a:defRPr>
            </a:lvl4pPr>
            <a:lvl5pPr marL="2057400" marR="0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»"/>
              <a:tabLst/>
              <a:defRPr>
                <a:latin typeface="Arial"/>
                <a:cs typeface="Arial"/>
              </a:defRPr>
            </a:lvl5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Click to edit Master text styles</a:t>
            </a:r>
          </a:p>
          <a:p>
            <a:pPr marL="34290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Second level</a:t>
            </a:r>
          </a:p>
          <a:p>
            <a:pPr marL="342900" marR="0" lvl="2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Third level</a:t>
            </a:r>
          </a:p>
          <a:p>
            <a:pPr marL="342900" marR="0" lvl="3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Fourth level</a:t>
            </a:r>
          </a:p>
          <a:p>
            <a:pPr marL="342900" marR="0" lvl="4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41414" y="4767264"/>
            <a:ext cx="835836" cy="273844"/>
          </a:xfrm>
        </p:spPr>
        <p:txBody>
          <a:bodyPr/>
          <a:lstStyle/>
          <a:p>
            <a:fld id="{3213BCD0-5A1D-2E4D-A432-06A0C3E16228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356" y="47672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02456" y="4767264"/>
            <a:ext cx="784343" cy="273844"/>
          </a:xfrm>
        </p:spPr>
        <p:txBody>
          <a:bodyPr/>
          <a:lstStyle/>
          <a:p>
            <a:fld id="{1FE288AC-AD9F-2542-B5A7-13747F07D63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argegreenURConlyAMERI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34440" cy="5143500"/>
          </a:xfrm>
          <a:prstGeom prst="rect">
            <a:avLst/>
          </a:prstGeom>
          <a:effectLst>
            <a:outerShdw blurRad="38100" dist="3810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582855" y="4509351"/>
            <a:ext cx="4132263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solidFill>
                  <a:srgbClr val="008000"/>
                </a:solidFill>
                <a:latin typeface="Times New Roman"/>
                <a:ea typeface="+mn-ea"/>
                <a:cs typeface="Times New Roman"/>
              </a:rPr>
              <a:t>Improving systems. Empowering communities.</a:t>
            </a:r>
          </a:p>
        </p:txBody>
      </p:sp>
      <p:pic>
        <p:nvPicPr>
          <p:cNvPr id="9" name="Picture 8" descr="largegreenURConlyAMERICA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34440" cy="5143500"/>
          </a:xfrm>
          <a:prstGeom prst="rect">
            <a:avLst/>
          </a:prstGeom>
          <a:effectLst>
            <a:outerShdw blurRad="38100" dist="381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3900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1414" y="205979"/>
            <a:ext cx="7145386" cy="85725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5AA3"/>
                </a:solidFill>
                <a:effectLst>
                  <a:outerShdw blurRad="50800" dist="38100" dir="2700000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Arial"/>
                <a:ea typeface="ＭＳ Ｐゴシック" charset="-128"/>
                <a:cs typeface="Arial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1414" y="1200151"/>
            <a:ext cx="7145385" cy="3394472"/>
          </a:xfrm>
        </p:spPr>
        <p:txBody>
          <a:bodyPr/>
          <a:lstStyle>
            <a:lvl1pPr marL="342900" marR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•"/>
              <a:tabLst/>
              <a:defRPr>
                <a:latin typeface="Arial"/>
                <a:cs typeface="Arial"/>
              </a:defRPr>
            </a:lvl1pPr>
            <a:lvl2pPr marL="742950" marR="0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–"/>
              <a:tabLst/>
              <a:defRPr>
                <a:latin typeface="Arial"/>
                <a:cs typeface="Arial"/>
              </a:defRPr>
            </a:lvl2pPr>
            <a:lvl3pPr marL="1143000" marR="0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•"/>
              <a:tabLst/>
              <a:defRPr>
                <a:latin typeface="Arial"/>
                <a:cs typeface="Arial"/>
              </a:defRPr>
            </a:lvl3pPr>
            <a:lvl4pPr marL="1600200" marR="0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–"/>
              <a:tabLst/>
              <a:defRPr>
                <a:latin typeface="Arial"/>
                <a:cs typeface="Arial"/>
              </a:defRPr>
            </a:lvl4pPr>
            <a:lvl5pPr marL="2057400" marR="0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»"/>
              <a:tabLst/>
              <a:defRPr>
                <a:latin typeface="Arial"/>
                <a:cs typeface="Arial"/>
              </a:defRPr>
            </a:lvl5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Click to edit Master text styles</a:t>
            </a:r>
          </a:p>
          <a:p>
            <a:pPr marL="34290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Second level</a:t>
            </a:r>
          </a:p>
          <a:p>
            <a:pPr marL="342900" marR="0" lvl="2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Third level</a:t>
            </a:r>
          </a:p>
          <a:p>
            <a:pPr marL="342900" marR="0" lvl="3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Fourth level</a:t>
            </a:r>
          </a:p>
          <a:p>
            <a:pPr marL="342900" marR="0" lvl="4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41414" y="4767264"/>
            <a:ext cx="835836" cy="273844"/>
          </a:xfrm>
        </p:spPr>
        <p:txBody>
          <a:bodyPr/>
          <a:lstStyle/>
          <a:p>
            <a:fld id="{3213BCD0-5A1D-2E4D-A432-06A0C3E16228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356" y="47672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02456" y="4767264"/>
            <a:ext cx="784343" cy="273844"/>
          </a:xfrm>
        </p:spPr>
        <p:txBody>
          <a:bodyPr/>
          <a:lstStyle/>
          <a:p>
            <a:fld id="{1FE288AC-AD9F-2542-B5A7-13747F07D63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82855" y="4509351"/>
            <a:ext cx="4132263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solidFill>
                  <a:srgbClr val="008000"/>
                </a:solidFill>
                <a:latin typeface="Times New Roman"/>
                <a:ea typeface="+mn-ea"/>
                <a:cs typeface="Times New Roman"/>
              </a:rPr>
              <a:t>Improving systems. Empowering communities.</a:t>
            </a:r>
          </a:p>
        </p:txBody>
      </p:sp>
      <p:pic>
        <p:nvPicPr>
          <p:cNvPr id="9" name="Picture 8" descr="largegreenURConlyAFRI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4440" cy="5143500"/>
          </a:xfrm>
          <a:prstGeom prst="rect">
            <a:avLst/>
          </a:prstGeom>
          <a:effectLst>
            <a:outerShdw blurRad="38100" dist="3810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largegreenURConlyAFRICA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34440" cy="5143500"/>
          </a:xfrm>
          <a:prstGeom prst="rect">
            <a:avLst/>
          </a:prstGeom>
          <a:effectLst>
            <a:outerShdw blurRad="38100" dist="381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1967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1414" y="205979"/>
            <a:ext cx="7145386" cy="85725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5AA3"/>
                </a:solidFill>
                <a:effectLst>
                  <a:outerShdw blurRad="50800" dist="38100" dir="2700000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Arial"/>
                <a:ea typeface="ＭＳ Ｐゴシック" charset="-128"/>
                <a:cs typeface="Arial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1414" y="1200151"/>
            <a:ext cx="7145385" cy="3394472"/>
          </a:xfrm>
        </p:spPr>
        <p:txBody>
          <a:bodyPr/>
          <a:lstStyle>
            <a:lvl1pPr marL="342900" marR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•"/>
              <a:tabLst/>
              <a:defRPr>
                <a:latin typeface="Arial"/>
                <a:cs typeface="Arial"/>
              </a:defRPr>
            </a:lvl1pPr>
            <a:lvl2pPr marL="742950" marR="0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–"/>
              <a:tabLst/>
              <a:defRPr>
                <a:latin typeface="Arial"/>
                <a:cs typeface="Arial"/>
              </a:defRPr>
            </a:lvl2pPr>
            <a:lvl3pPr marL="1143000" marR="0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•"/>
              <a:tabLst/>
              <a:defRPr>
                <a:latin typeface="Arial"/>
                <a:cs typeface="Arial"/>
              </a:defRPr>
            </a:lvl3pPr>
            <a:lvl4pPr marL="1600200" marR="0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–"/>
              <a:tabLst/>
              <a:defRPr>
                <a:latin typeface="Arial"/>
                <a:cs typeface="Arial"/>
              </a:defRPr>
            </a:lvl4pPr>
            <a:lvl5pPr marL="2057400" marR="0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»"/>
              <a:tabLst/>
              <a:defRPr>
                <a:latin typeface="Arial"/>
                <a:cs typeface="Arial"/>
              </a:defRPr>
            </a:lvl5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Click to edit Master text styles</a:t>
            </a:r>
          </a:p>
          <a:p>
            <a:pPr marL="34290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Second level</a:t>
            </a:r>
          </a:p>
          <a:p>
            <a:pPr marL="342900" marR="0" lvl="2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Third level</a:t>
            </a:r>
          </a:p>
          <a:p>
            <a:pPr marL="342900" marR="0" lvl="3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Fourth level</a:t>
            </a:r>
          </a:p>
          <a:p>
            <a:pPr marL="342900" marR="0" lvl="4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41414" y="4767264"/>
            <a:ext cx="835836" cy="273844"/>
          </a:xfrm>
        </p:spPr>
        <p:txBody>
          <a:bodyPr/>
          <a:lstStyle/>
          <a:p>
            <a:fld id="{3213BCD0-5A1D-2E4D-A432-06A0C3E16228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356" y="4767264"/>
            <a:ext cx="28956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02456" y="4767264"/>
            <a:ext cx="784343" cy="273844"/>
          </a:xfrm>
        </p:spPr>
        <p:txBody>
          <a:bodyPr/>
          <a:lstStyle/>
          <a:p>
            <a:fld id="{1FE288AC-AD9F-2542-B5A7-13747F07D63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82855" y="4509351"/>
            <a:ext cx="4132263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solidFill>
                  <a:srgbClr val="008000"/>
                </a:solidFill>
                <a:latin typeface="Times New Roman"/>
                <a:ea typeface="+mn-ea"/>
                <a:cs typeface="Times New Roman"/>
              </a:rPr>
              <a:t>Improving systems. Empowering communities.</a:t>
            </a:r>
          </a:p>
        </p:txBody>
      </p:sp>
      <p:pic>
        <p:nvPicPr>
          <p:cNvPr id="10" name="Picture 9" descr="largegreenURConlyAS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34440" cy="5143500"/>
          </a:xfrm>
          <a:prstGeom prst="rect">
            <a:avLst/>
          </a:prstGeom>
          <a:effectLst>
            <a:outerShdw blurRad="38100" dist="3810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largegreenURConlyASIA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34440" cy="5143500"/>
          </a:xfrm>
          <a:prstGeom prst="rect">
            <a:avLst/>
          </a:prstGeom>
          <a:effectLst>
            <a:outerShdw blurRad="38100" dist="381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638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2529" y="1072998"/>
            <a:ext cx="7262010" cy="1020537"/>
          </a:xfrm>
        </p:spPr>
        <p:txBody>
          <a:bodyPr>
            <a:normAutofit/>
          </a:bodyPr>
          <a:lstStyle>
            <a:lvl1pPr marL="0" marR="0" indent="0" algn="l" defTabSz="457200" rtl="0" eaLnBrk="1" fontAlgn="base" latinLnBrk="0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000"/>
            </a:lvl1pPr>
          </a:lstStyle>
          <a:p>
            <a:pPr marL="0" marR="0" lvl="0" indent="0" defTabSz="457200" rtl="0" eaLnBrk="1" fontAlgn="base" latinLnBrk="0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5AA3"/>
                </a:solidFill>
                <a:effectLst>
                  <a:outerShdw blurRad="50800" dist="38100" dir="2700000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Arial"/>
                <a:ea typeface="ＭＳ Ｐゴシック" charset="-128"/>
                <a:cs typeface="Arial"/>
              </a:rPr>
              <a:t>Click to edit Master title style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5AA3"/>
              </a:solidFill>
              <a:effectLst>
                <a:outerShdw blurRad="50800" dist="38100" dir="2700000">
                  <a:srgbClr val="000000">
                    <a:alpha val="35000"/>
                  </a:srgbClr>
                </a:outerShdw>
              </a:effectLst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682529" y="2093535"/>
            <a:ext cx="6731000" cy="68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5AA3"/>
                </a:solidFill>
                <a:effectLst>
                  <a:outerShdw blurRad="50800" dist="38100" dir="2700000">
                    <a:srgbClr val="000000">
                      <a:alpha val="35000"/>
                    </a:srgbClr>
                  </a:outerShdw>
                </a:effectLst>
                <a:latin typeface="Arial"/>
                <a:ea typeface="ＭＳ Ｐゴシック" charset="-128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AA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AA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AA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AA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</a:rPr>
              <a:t>Click to edit Master subtitle style</a:t>
            </a:r>
          </a:p>
        </p:txBody>
      </p:sp>
      <p:pic>
        <p:nvPicPr>
          <p:cNvPr id="10" name="Picture 9" descr="largegreenURConlyAMERI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34440" cy="5143500"/>
          </a:xfrm>
          <a:prstGeom prst="rect">
            <a:avLst/>
          </a:prstGeom>
          <a:effectLst>
            <a:outerShdw blurRad="38100" dist="3810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4582855" y="4509351"/>
            <a:ext cx="4132263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solidFill>
                  <a:srgbClr val="008000"/>
                </a:solidFill>
                <a:latin typeface="Times New Roman"/>
                <a:ea typeface="+mn-ea"/>
                <a:cs typeface="Times New Roman"/>
              </a:rPr>
              <a:t>Improving systems. Empowering communities.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1541414" y="4767264"/>
            <a:ext cx="835836" cy="273844"/>
          </a:xfrm>
        </p:spPr>
        <p:txBody>
          <a:bodyPr/>
          <a:lstStyle/>
          <a:p>
            <a:fld id="{3213BCD0-5A1D-2E4D-A432-06A0C3E16228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356" y="4767264"/>
            <a:ext cx="28956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02456" y="4767264"/>
            <a:ext cx="784343" cy="273844"/>
          </a:xfrm>
        </p:spPr>
        <p:txBody>
          <a:bodyPr/>
          <a:lstStyle/>
          <a:p>
            <a:fld id="{1FE288AC-AD9F-2542-B5A7-13747F07D63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1682529" y="2093535"/>
            <a:ext cx="6731000" cy="68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5AA3"/>
                </a:solidFill>
                <a:effectLst>
                  <a:outerShdw blurRad="50800" dist="38100" dir="2700000">
                    <a:srgbClr val="000000">
                      <a:alpha val="35000"/>
                    </a:srgbClr>
                  </a:outerShdw>
                </a:effectLst>
                <a:latin typeface="Arial"/>
                <a:ea typeface="ＭＳ Ｐゴシック" charset="-128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AA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AA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AA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AA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</a:rPr>
              <a:t>Click to edit Master subtitle style</a:t>
            </a:r>
          </a:p>
        </p:txBody>
      </p:sp>
      <p:pic>
        <p:nvPicPr>
          <p:cNvPr id="15" name="Picture 14" descr="largegreenURConlyAMERICA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34440" cy="5143500"/>
          </a:xfrm>
          <a:prstGeom prst="rect">
            <a:avLst/>
          </a:prstGeom>
          <a:effectLst>
            <a:outerShdw blurRad="38100" dist="381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5771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2529" y="1072998"/>
            <a:ext cx="7262010" cy="1020537"/>
          </a:xfrm>
        </p:spPr>
        <p:txBody>
          <a:bodyPr>
            <a:normAutofit/>
          </a:bodyPr>
          <a:lstStyle>
            <a:lvl1pPr marL="0" marR="0" indent="0" algn="l" defTabSz="457200" rtl="0" eaLnBrk="1" fontAlgn="base" latinLnBrk="0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000"/>
            </a:lvl1pPr>
          </a:lstStyle>
          <a:p>
            <a:pPr marL="0" marR="0" lvl="0" indent="0" defTabSz="457200" rtl="0" eaLnBrk="1" fontAlgn="base" latinLnBrk="0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5AA3"/>
                </a:solidFill>
                <a:effectLst>
                  <a:outerShdw blurRad="50800" dist="38100" dir="2700000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Arial"/>
                <a:ea typeface="ＭＳ Ｐゴシック" charset="-128"/>
                <a:cs typeface="Arial"/>
              </a:rPr>
              <a:t>Click to edit Master title style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5AA3"/>
              </a:solidFill>
              <a:effectLst>
                <a:outerShdw blurRad="50800" dist="38100" dir="2700000">
                  <a:srgbClr val="000000">
                    <a:alpha val="35000"/>
                  </a:srgbClr>
                </a:outerShdw>
              </a:effectLst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682529" y="2093535"/>
            <a:ext cx="6731000" cy="68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5AA3"/>
                </a:solidFill>
                <a:effectLst>
                  <a:outerShdw blurRad="50800" dist="38100" dir="2700000">
                    <a:srgbClr val="000000">
                      <a:alpha val="35000"/>
                    </a:srgbClr>
                  </a:outerShdw>
                </a:effectLst>
                <a:latin typeface="Arial"/>
                <a:ea typeface="ＭＳ Ｐゴシック" charset="-128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AA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AA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AA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AA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</a:rPr>
              <a:t>Click to edit Master subtitle style</a:t>
            </a:r>
          </a:p>
        </p:txBody>
      </p:sp>
      <p:pic>
        <p:nvPicPr>
          <p:cNvPr id="5" name="Picture 4" descr="largegreenURConlyAFRI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4440" cy="5143500"/>
          </a:xfrm>
          <a:prstGeom prst="rect">
            <a:avLst/>
          </a:prstGeom>
          <a:effectLst>
            <a:outerShdw blurRad="38100" dist="3810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582855" y="4509351"/>
            <a:ext cx="4132263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solidFill>
                  <a:srgbClr val="008000"/>
                </a:solidFill>
                <a:latin typeface="Times New Roman"/>
                <a:ea typeface="+mn-ea"/>
                <a:cs typeface="Times New Roman"/>
              </a:rPr>
              <a:t>Improving systems. Empowering communities.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541414" y="4767264"/>
            <a:ext cx="835836" cy="273844"/>
          </a:xfrm>
        </p:spPr>
        <p:txBody>
          <a:bodyPr/>
          <a:lstStyle/>
          <a:p>
            <a:fld id="{3213BCD0-5A1D-2E4D-A432-06A0C3E16228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356" y="4767264"/>
            <a:ext cx="28956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02456" y="4767264"/>
            <a:ext cx="784343" cy="273844"/>
          </a:xfrm>
        </p:spPr>
        <p:txBody>
          <a:bodyPr/>
          <a:lstStyle/>
          <a:p>
            <a:fld id="{1FE288AC-AD9F-2542-B5A7-13747F07D63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1682529" y="2093535"/>
            <a:ext cx="6731000" cy="68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5AA3"/>
                </a:solidFill>
                <a:effectLst>
                  <a:outerShdw blurRad="50800" dist="38100" dir="2700000">
                    <a:srgbClr val="000000">
                      <a:alpha val="35000"/>
                    </a:srgbClr>
                  </a:outerShdw>
                </a:effectLst>
                <a:latin typeface="Arial"/>
                <a:ea typeface="ＭＳ Ｐゴシック" charset="-128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AA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AA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AA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AA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</a:rPr>
              <a:t>Click to edit Master subtitle style</a:t>
            </a:r>
          </a:p>
        </p:txBody>
      </p:sp>
      <p:pic>
        <p:nvPicPr>
          <p:cNvPr id="13" name="Picture 12" descr="largegreenURConlyAFRICA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34440" cy="5143500"/>
          </a:xfrm>
          <a:prstGeom prst="rect">
            <a:avLst/>
          </a:prstGeom>
          <a:effectLst>
            <a:outerShdw blurRad="38100" dist="381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2048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41414" y="205979"/>
            <a:ext cx="714538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41414" y="1200151"/>
            <a:ext cx="7145386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Click to edit Master text styles</a:t>
            </a:r>
          </a:p>
          <a:p>
            <a:pPr marL="342900" marR="0" lvl="1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Second level</a:t>
            </a:r>
          </a:p>
          <a:p>
            <a:pPr marL="342900" marR="0" lvl="2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Third level</a:t>
            </a:r>
          </a:p>
          <a:p>
            <a:pPr marL="342900" marR="0" lvl="3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Fourth level</a:t>
            </a:r>
          </a:p>
          <a:p>
            <a:pPr marL="342900" marR="0" lvl="4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AA3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41414" y="4767264"/>
            <a:ext cx="104938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3BCD0-5A1D-2E4D-A432-06A0C3E16228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357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31080" y="4767264"/>
            <a:ext cx="10557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288AC-AD9F-2542-B5A7-13747F07D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04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  <p:sldLayoutId id="2147483938" r:id="rId12"/>
    <p:sldLayoutId id="2147483939" r:id="rId13"/>
    <p:sldLayoutId id="2147483940" r:id="rId14"/>
    <p:sldLayoutId id="2147483941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5AA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Arial"/>
          <a:ea typeface="+mj-ea"/>
          <a:cs typeface="Arial"/>
        </a:defRPr>
      </a:lvl1pPr>
    </p:titleStyle>
    <p:bodyStyle>
      <a:lvl1pPr marL="342900" marR="0" indent="-342900" algn="l" defTabSz="4572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5AA3"/>
        </a:buClr>
        <a:buSzTx/>
        <a:buFont typeface="Arial" charset="0"/>
        <a:buChar char="•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4572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5AA3"/>
        </a:buClr>
        <a:buSzTx/>
        <a:buFont typeface="Arial" charset="0"/>
        <a:buChar char="–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4572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5AA3"/>
        </a:buClr>
        <a:buSzTx/>
        <a:buFont typeface="Arial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4572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5AA3"/>
        </a:buClr>
        <a:buSzTx/>
        <a:buFont typeface="Arial" charset="0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4572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5AA3"/>
        </a:buClr>
        <a:buSzTx/>
        <a:buFont typeface="Arial" charset="0"/>
        <a:buChar char="»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4678" y="1315616"/>
            <a:ext cx="7909322" cy="1102519"/>
          </a:xfrm>
        </p:spPr>
        <p:txBody>
          <a:bodyPr>
            <a:noAutofit/>
          </a:bodyPr>
          <a:lstStyle/>
          <a:p>
            <a:r>
              <a:rPr lang="ka-GE" sz="2800" dirty="0"/>
              <a:t>ტუბერკულოზის ეროვნული სტრატეგიის შემუშავება 2019-2022 წლებისთვის 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ka-GE" sz="1600" dirty="0"/>
              <a:t>სტრატეგიული გეგმის ჩარჩო და პრიორიტეტული მიმართულებები</a:t>
            </a:r>
            <a:endParaRPr lang="en-US" sz="1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ka-GE" sz="1600" i="0" dirty="0"/>
              <a:t>თამარ გაბუნია, მულტირესისტენტული ტუბერკულოზის და ჯანდაცვის სისტემების გაძლიერების სპეციალისტი, 29 მარტი 2018 </a:t>
            </a:r>
            <a:endParaRPr lang="en-US" sz="1600" i="0" dirty="0"/>
          </a:p>
        </p:txBody>
      </p:sp>
    </p:spTree>
    <p:extLst>
      <p:ext uri="{BB962C8B-B14F-4D97-AF65-F5344CB8AC3E}">
        <p14:creationId xmlns:p14="http://schemas.microsoft.com/office/powerpoint/2010/main" val="3535731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9851697"/>
              </p:ext>
            </p:extLst>
          </p:nvPr>
        </p:nvGraphicFramePr>
        <p:xfrm>
          <a:off x="1400433" y="378941"/>
          <a:ext cx="7286368" cy="4067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00433" y="1680519"/>
            <a:ext cx="1845275" cy="240065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a-GE" sz="1400" dirty="0"/>
              <a:t>მთავარი აქცენტები:</a:t>
            </a:r>
          </a:p>
          <a:p>
            <a:pPr algn="ctr"/>
            <a:endParaRPr lang="ka-GE" sz="1400" dirty="0"/>
          </a:p>
          <a:p>
            <a:pPr algn="ctr"/>
            <a:r>
              <a:rPr lang="ka-GE" sz="1400" dirty="0"/>
              <a:t> </a:t>
            </a:r>
            <a:r>
              <a:rPr lang="ka-GE" sz="1200" dirty="0"/>
              <a:t>ადამიანური რესურსი</a:t>
            </a:r>
          </a:p>
          <a:p>
            <a:pPr algn="ctr"/>
            <a:r>
              <a:rPr lang="ka-GE" sz="1200" dirty="0"/>
              <a:t>სერვისების „ პიროვნებაზე ორიენტირებული“ მოდელი და დაფინანსების მექანიზმები</a:t>
            </a:r>
          </a:p>
          <a:p>
            <a:pPr algn="ctr"/>
            <a:endParaRPr lang="ka-GE" sz="1200" dirty="0"/>
          </a:p>
          <a:p>
            <a:pPr algn="ctr"/>
            <a:endParaRPr lang="ka-GE" sz="1200" dirty="0"/>
          </a:p>
          <a:p>
            <a:pPr algn="ctr"/>
            <a:endParaRPr lang="ka-GE" sz="1200" dirty="0"/>
          </a:p>
        </p:txBody>
      </p:sp>
    </p:spTree>
    <p:extLst>
      <p:ext uri="{BB962C8B-B14F-4D97-AF65-F5344CB8AC3E}">
        <p14:creationId xmlns:p14="http://schemas.microsoft.com/office/powerpoint/2010/main" val="103274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a-GE" sz="2800" dirty="0"/>
              <a:t>სტრატეგიის მომზადებების ძირითადი ეტაპები და ვადები 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5787383"/>
              </p:ext>
            </p:extLst>
          </p:nvPr>
        </p:nvGraphicFramePr>
        <p:xfrm>
          <a:off x="1541414" y="479334"/>
          <a:ext cx="7145337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Left Brace 5"/>
          <p:cNvSpPr/>
          <p:nvPr/>
        </p:nvSpPr>
        <p:spPr>
          <a:xfrm rot="16200000">
            <a:off x="2599192" y="2375493"/>
            <a:ext cx="650481" cy="2833816"/>
          </a:xfrm>
          <a:prstGeom prst="leftBrace">
            <a:avLst>
              <a:gd name="adj1" fmla="val 48170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 rot="16200000">
            <a:off x="7107312" y="2451679"/>
            <a:ext cx="753428" cy="2833816"/>
          </a:xfrm>
          <a:prstGeom prst="leftBrace">
            <a:avLst>
              <a:gd name="adj1" fmla="val 48170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 rot="16200000">
            <a:off x="4884069" y="2983034"/>
            <a:ext cx="642243" cy="1659922"/>
          </a:xfrm>
          <a:prstGeom prst="leftBrace">
            <a:avLst>
              <a:gd name="adj1" fmla="val 39584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21708" y="4331163"/>
            <a:ext cx="2405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dirty="0"/>
              <a:t>ფაზა </a:t>
            </a:r>
            <a:r>
              <a:rPr lang="en-US" dirty="0"/>
              <a:t>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81008" y="4321421"/>
            <a:ext cx="2405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dirty="0"/>
              <a:t>ფაზა </a:t>
            </a:r>
            <a:r>
              <a:rPr lang="en-US" dirty="0"/>
              <a:t>II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13107" y="4241383"/>
            <a:ext cx="2405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dirty="0"/>
              <a:t>ფაზა </a:t>
            </a:r>
            <a:r>
              <a:rPr lang="en-US" dirty="0"/>
              <a:t>III</a:t>
            </a:r>
          </a:p>
        </p:txBody>
      </p:sp>
      <p:sp>
        <p:nvSpPr>
          <p:cNvPr id="13" name="Oval 12"/>
          <p:cNvSpPr/>
          <p:nvPr/>
        </p:nvSpPr>
        <p:spPr>
          <a:xfrm>
            <a:off x="6697263" y="3015049"/>
            <a:ext cx="972064" cy="85836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QA Review</a:t>
            </a:r>
          </a:p>
        </p:txBody>
      </p:sp>
    </p:spTree>
    <p:extLst>
      <p:ext uri="{BB962C8B-B14F-4D97-AF65-F5344CB8AC3E}">
        <p14:creationId xmlns:p14="http://schemas.microsoft.com/office/powerpoint/2010/main" val="938397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 txBox="1">
            <a:spLocks/>
          </p:cNvSpPr>
          <p:nvPr/>
        </p:nvSpPr>
        <p:spPr bwMode="auto">
          <a:xfrm>
            <a:off x="2000250" y="329515"/>
            <a:ext cx="5595035" cy="882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576" tIns="19289" rIns="38576" bIns="19289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a-GE" altLang="en-US" sz="2400" b="1" dirty="0">
                <a:ln w="0"/>
                <a:solidFill>
                  <a:srgbClr val="005AA3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ინტერესთა კონფლიქტის დეკლარირება </a:t>
            </a:r>
            <a:endParaRPr lang="fr-CH" altLang="en-US" sz="2400" b="1" dirty="0">
              <a:ln w="0"/>
              <a:solidFill>
                <a:srgbClr val="005AA3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54658" y="1433384"/>
            <a:ext cx="59889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URC</a:t>
            </a:r>
            <a:r>
              <a:rPr lang="ka-GE" dirty="0"/>
              <a:t>-ს ფილიალი საქართველოში</a:t>
            </a:r>
            <a:r>
              <a:rPr lang="en-US" dirty="0"/>
              <a:t>  </a:t>
            </a:r>
            <a:r>
              <a:rPr lang="ka-GE" dirty="0"/>
              <a:t>და მისი წარმომადგენელი ქვეყნის საკოორდინაციო საბჭოს ფარგლებში გამორიცხავს საკუთარ მონაწილეობას ტუბერკულოზის სტრატეგიასთან დაკავშირებულ კენჭისყრასა და გადაწყვეტილებებში.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274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a-GE" sz="2800" dirty="0"/>
              <a:t>სტრატეგიული გეგმის განახლების აუცილებლობის განმარტება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a-GE" sz="1800" dirty="0"/>
              <a:t>მოქმედი სტრატეგიული გეგმა მოიცავს 2016-2020 წლების პერიოდს</a:t>
            </a:r>
          </a:p>
          <a:p>
            <a:pPr lvl="1"/>
            <a:r>
              <a:rPr lang="ka-GE" sz="1800" dirty="0"/>
              <a:t>გეგმის მიღწევების შუალედური შეფასება და პრიორიტეტული სფეროების იდენტიფიცირება, რა მიმართულებითაც საჭიროა მეტად აქტიური მოქმედება</a:t>
            </a:r>
          </a:p>
          <a:p>
            <a:r>
              <a:rPr lang="ka-GE" sz="1800" dirty="0"/>
              <a:t>ეროვნულ სტრატეგიაში უახლესი გლობალური და რეგიონული სტრატეგიების ასახვა</a:t>
            </a:r>
          </a:p>
          <a:p>
            <a:pPr lvl="1"/>
            <a:r>
              <a:rPr lang="ka-GE" sz="1400" dirty="0"/>
              <a:t>აქცენტი პიროვნებაზე ორიენტირებული სერვისების განვითარებაზე (</a:t>
            </a:r>
            <a:r>
              <a:rPr lang="en-US" sz="1400" dirty="0"/>
              <a:t>The People-Centered Model of TB Care: Blueprint for EECA Countries, 2017)</a:t>
            </a:r>
            <a:endParaRPr lang="ka-GE" sz="1400" dirty="0"/>
          </a:p>
          <a:p>
            <a:r>
              <a:rPr lang="ka-GE" sz="1800" dirty="0"/>
              <a:t>ტბ სტრატეგიაში გარდამავალი პერიოდის სტრატეგიის შესაბამისი ამოცანების ინტეგრაცია </a:t>
            </a:r>
          </a:p>
          <a:p>
            <a:r>
              <a:rPr lang="ka-GE" sz="1800" dirty="0"/>
              <a:t>გლობალური ფონდის მოსალოდნელი დაფინანსების მომდევნო პერიოდისთვის პრიორიტეტების განსაზღვრა </a:t>
            </a:r>
            <a:endParaRPr lang="en-US" sz="1800" dirty="0"/>
          </a:p>
          <a:p>
            <a:pPr lvl="1"/>
            <a:r>
              <a:rPr lang="ka-GE" sz="1400" dirty="0"/>
              <a:t>2020-2022 წწ-ის დაფინანსების მოთხოვნის განაცხადის წარდგენა 2018 წლის 6 აგვისტომდე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31580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dirty="0"/>
              <a:t>გეგმის განახლების მეთოდოლოგია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1622" y="1063229"/>
            <a:ext cx="7245177" cy="3531394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</a:pPr>
            <a:r>
              <a:rPr lang="ka-GE" sz="1600" dirty="0"/>
              <a:t>სტრატეგიის შესაბამისობა საქართველოს კანონმდებლობასთან</a:t>
            </a:r>
          </a:p>
          <a:p>
            <a:pPr>
              <a:spcBef>
                <a:spcPts val="600"/>
              </a:spcBef>
            </a:pPr>
            <a:r>
              <a:rPr lang="ka-GE" sz="1600" dirty="0"/>
              <a:t>პროცესის გამჭვირვალობა და გეგმის შემუშავებაში ყველა დაინტერესებული მხარის მონაწილეობა -საკონსულტაციო პროცესი წარიმართება პოლიტიკისა და ადვოკაციის კომიტეტის და ასევე ინდივიდუალური და მცირე ტექნიკური ჯგუფების საშუალებით </a:t>
            </a:r>
          </a:p>
          <a:p>
            <a:pPr>
              <a:spcBef>
                <a:spcPts val="600"/>
              </a:spcBef>
            </a:pPr>
            <a:r>
              <a:rPr lang="ka-GE" sz="1600" dirty="0"/>
              <a:t>საჭიროებებზე ორიენტირებული დაგეგმვა: სიტუაციური ანალიზი</a:t>
            </a:r>
          </a:p>
          <a:p>
            <a:pPr lvl="1">
              <a:spcBef>
                <a:spcPts val="600"/>
              </a:spcBef>
            </a:pPr>
            <a:r>
              <a:rPr lang="ka-GE" sz="1200" dirty="0"/>
              <a:t>განახლებული ეპიდ სიტუაცია (ძირითადი მაჩვენებლები და რეზისტენტობის პროფილი)</a:t>
            </a:r>
          </a:p>
          <a:p>
            <a:pPr lvl="1">
              <a:spcBef>
                <a:spcPts val="600"/>
              </a:spcBef>
            </a:pPr>
            <a:r>
              <a:rPr lang="ka-GE" sz="1200" dirty="0"/>
              <a:t>ჰოსპიტალური და ამბულატორიული სერვისების უტილიზაცია</a:t>
            </a:r>
          </a:p>
          <a:p>
            <a:pPr lvl="1">
              <a:spcBef>
                <a:spcPts val="600"/>
              </a:spcBef>
            </a:pPr>
            <a:r>
              <a:rPr lang="ka-GE" sz="1200" dirty="0"/>
              <a:t>სადიგნოსტიკო სერვისები (ტესტირებულთა რაოდენობა, </a:t>
            </a:r>
            <a:r>
              <a:rPr lang="en-US" sz="1200" dirty="0"/>
              <a:t>Gene </a:t>
            </a:r>
            <a:r>
              <a:rPr lang="ka-GE" sz="1200" dirty="0"/>
              <a:t>ექსპერტის უტილიზაცია</a:t>
            </a:r>
            <a:r>
              <a:rPr lang="en-US" sz="1200" dirty="0"/>
              <a:t> </a:t>
            </a:r>
            <a:r>
              <a:rPr lang="ka-GE" sz="1200" dirty="0"/>
              <a:t>სხვადასხვა დონეზე, კონტაქტების კვლევა და შედეგები და სხვ.)</a:t>
            </a:r>
          </a:p>
          <a:p>
            <a:pPr lvl="1">
              <a:spcBef>
                <a:spcPts val="600"/>
              </a:spcBef>
            </a:pPr>
            <a:r>
              <a:rPr lang="ka-GE" sz="1200" dirty="0"/>
              <a:t>დაფინასების ოდენობა და წყაროები, ფინანსური საჭიროების ანალიზი </a:t>
            </a:r>
          </a:p>
          <a:p>
            <a:pPr>
              <a:spcBef>
                <a:spcPts val="600"/>
              </a:spcBef>
            </a:pPr>
            <a:r>
              <a:rPr lang="ka-GE" sz="1600" dirty="0"/>
              <a:t>შესაბამისობა ტუბერკულოზის გლობალურ სტრატეგიებთან</a:t>
            </a:r>
          </a:p>
          <a:p>
            <a:pPr>
              <a:spcBef>
                <a:spcPts val="600"/>
              </a:spcBef>
            </a:pPr>
            <a:r>
              <a:rPr lang="ka-GE" sz="1600" dirty="0"/>
              <a:t>შესაბამისობა ჯანდაცვის ეროვნულ სტრატეგიებთან და პროგრამებთან</a:t>
            </a:r>
          </a:p>
          <a:p>
            <a:pPr>
              <a:spcBef>
                <a:spcPts val="600"/>
              </a:spcBef>
            </a:pPr>
            <a:r>
              <a:rPr lang="ka-GE" sz="1600" dirty="0"/>
              <a:t>სტრატეგიის განხროცილებისთვის საჭირო ფინანსური რესურსის შეფასება</a:t>
            </a:r>
          </a:p>
          <a:p>
            <a:pPr>
              <a:spcBef>
                <a:spcPts val="600"/>
              </a:spcBef>
            </a:pPr>
            <a:r>
              <a:rPr lang="ka-GE" sz="1600" dirty="0"/>
              <a:t>მონიტორინგისა და შეფასების ჩარჩოს განახლება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66267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სტრატეგიის ჩარჩო (1)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1414" y="944778"/>
            <a:ext cx="7145385" cy="3394472"/>
          </a:xfrm>
        </p:spPr>
        <p:txBody>
          <a:bodyPr>
            <a:normAutofit fontScale="250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ka-GE" sz="6400" dirty="0"/>
              <a:t>აკრონიმები	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ka-GE" sz="6400" dirty="0"/>
              <a:t>შესავალი	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ka-GE" sz="6400" dirty="0"/>
              <a:t>1 არსებული სიტუაციის ანალიზი	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ka-GE" sz="6400" dirty="0"/>
              <a:t>1.1 საკანონმდებლო ჩარჩოს ანალიზი	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ka-GE" sz="6400" dirty="0"/>
              <a:t>1.2 ტუბერკულოზის ტვირთი საქართველოსთვის	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ka-GE" sz="6400" dirty="0"/>
              <a:t>1.3 ტუბერკულოზის ეროვნული პროგრამის ორგანიზება	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ka-GE" sz="6400" dirty="0"/>
              <a:t>1.4 ტუბერკულოზის ეროვნული პროგრამის ძირითადი მიღწევები	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ka-GE" sz="6400" dirty="0"/>
              <a:t>1.5 ტუბერკულოზის კონტროლი: ძირითადი გამოწვევები	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ka-GE" sz="6400" dirty="0"/>
              <a:t>2 სტრატეგიის მიზანი, სამიზნე მაჩვენებლები, პრინციპები და ამოცანები	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ka-GE" sz="6400" dirty="0"/>
              <a:t>3 ეროვნული სტრატეგიულის ამოცანები	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ka-GE" sz="6400" dirty="0"/>
              <a:t>4 განხორციელებისა და მართვის მექანიზმები</a:t>
            </a:r>
            <a:r>
              <a:rPr lang="ka-GE" sz="4800" dirty="0"/>
              <a:t>	</a:t>
            </a:r>
          </a:p>
          <a:p>
            <a:pPr marL="0" indent="0">
              <a:buNone/>
            </a:pPr>
            <a:endParaRPr lang="ka-G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146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სტრატეგიის ჩარჩო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5720" y="939114"/>
            <a:ext cx="7311080" cy="36555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a-GE" sz="1400" dirty="0"/>
              <a:t>5 ტუბერკულოზის კონტროლის ღონისძიებების დაფინანსება	</a:t>
            </a:r>
          </a:p>
          <a:p>
            <a:pPr marL="0" indent="0">
              <a:buNone/>
            </a:pPr>
            <a:r>
              <a:rPr lang="ka-GE" sz="1400" dirty="0"/>
              <a:t>5.1 სახელმწიფო დაფინანსება	</a:t>
            </a:r>
          </a:p>
          <a:p>
            <a:pPr marL="0" indent="0">
              <a:buNone/>
            </a:pPr>
            <a:r>
              <a:rPr lang="ka-GE" sz="1400" dirty="0"/>
              <a:t>5.2 საერთაშორისო დაფინანსება	</a:t>
            </a:r>
          </a:p>
          <a:p>
            <a:pPr marL="0" indent="0">
              <a:buNone/>
            </a:pPr>
            <a:r>
              <a:rPr lang="ka-GE" sz="1400" dirty="0"/>
              <a:t>5.3 დაფინანსების საჭიროების გაანგარიშება	</a:t>
            </a:r>
          </a:p>
          <a:p>
            <a:pPr marL="0" indent="0">
              <a:buNone/>
            </a:pPr>
            <a:r>
              <a:rPr lang="ka-GE" sz="1400" dirty="0"/>
              <a:t>5.4 მდგრადობა და გარდამავალი პერიოდის მართვა	</a:t>
            </a:r>
          </a:p>
          <a:p>
            <a:pPr marL="0" indent="0">
              <a:buNone/>
            </a:pPr>
            <a:r>
              <a:rPr lang="ka-GE" sz="1400" dirty="0"/>
              <a:t>6 სტრატეგიის განხორციელების პროცესში და მის შედეგად წარმოქმნილი შესაძლო      რისკები	</a:t>
            </a:r>
          </a:p>
          <a:p>
            <a:pPr marL="0" indent="0">
              <a:buNone/>
            </a:pPr>
            <a:r>
              <a:rPr lang="ka-GE" sz="1400" dirty="0"/>
              <a:t>7 მონიტორინგისა და შეფასების მექანიზმები	</a:t>
            </a:r>
          </a:p>
          <a:p>
            <a:pPr marL="0" indent="0">
              <a:buNone/>
            </a:pPr>
            <a:r>
              <a:rPr lang="ka-GE" sz="1400" dirty="0"/>
              <a:t>დანართი 1. მონიტორინგისა და შეფასების ჩარჩო	</a:t>
            </a:r>
          </a:p>
          <a:p>
            <a:pPr marL="0" indent="0">
              <a:buNone/>
            </a:pPr>
            <a:r>
              <a:rPr lang="ka-GE" sz="1400" dirty="0"/>
              <a:t>დანართი 2 ტუბერკულოზის კონტროლის წლების სტრატეგიის განხორციელების გეგმა</a:t>
            </a:r>
          </a:p>
          <a:p>
            <a:pPr lvl="1"/>
            <a:r>
              <a:rPr lang="ka-GE" sz="1400" dirty="0"/>
              <a:t>მოქმედ სტრაგიაში განხორციელების გეგმა გაწერილია 2016-2018 წლებისთვის</a:t>
            </a:r>
          </a:p>
          <a:p>
            <a:pPr lvl="1"/>
            <a:r>
              <a:rPr lang="ka-GE" sz="1400" dirty="0"/>
              <a:t>ახალი გეგმის განხორციელების პერიოდი 2019-2022, სამოქმედო გეგმა გაიწერება სრული პერიოდისთვის 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725777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სტრატეგიის პრიორიტეტები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ka-GE" dirty="0"/>
              <a:t>ამოცანა 1. ადრეულ და ხარისხიან დიაგნოსტიკაზე საყოველთაო ხელმისაწვდომობის უზრუნველყოფა ყველა ფორმის, მათ შორის </a:t>
            </a:r>
            <a:r>
              <a:rPr lang="en-US" dirty="0"/>
              <a:t>M/XDR </a:t>
            </a:r>
            <a:r>
              <a:rPr lang="ka-GE" dirty="0"/>
              <a:t>ტუბერკულოზისთვის	</a:t>
            </a:r>
          </a:p>
          <a:p>
            <a:r>
              <a:rPr lang="ka-GE" dirty="0"/>
              <a:t>ამოცანა 2.   	ხარისხიანი მკურნალობის საყოველთაო ხელმისაწვდომობის უზრუნველყოფა ყველა ფორმის, მათ შორის </a:t>
            </a:r>
            <a:r>
              <a:rPr lang="en-US" dirty="0"/>
              <a:t>M/XDR </a:t>
            </a:r>
            <a:r>
              <a:rPr lang="ka-GE" dirty="0"/>
              <a:t>ტუბერკულოზისთვის პაციენტის სათანადო მხარდაჭერით	</a:t>
            </a:r>
          </a:p>
          <a:p>
            <a:r>
              <a:rPr lang="ka-GE" dirty="0"/>
              <a:t>ამოცანა 3. 	მხარდამჭერი გარემოს და სისტემების შექმნა ტუბერკულოზის ეფექტური კონტროლის მიზნით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917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2226423"/>
              </p:ext>
            </p:extLst>
          </p:nvPr>
        </p:nvGraphicFramePr>
        <p:xfrm>
          <a:off x="1400433" y="378941"/>
          <a:ext cx="7286368" cy="4067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00433" y="1647568"/>
            <a:ext cx="1820562" cy="24622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DR </a:t>
            </a:r>
            <a:r>
              <a:rPr lang="ka-GE" sz="1400" dirty="0"/>
              <a:t>ტუბერკულოზის სწრაფი მოლეკულური დიაგნოსტიკის ტექნოლოგიების ფართოდ დანერგვა</a:t>
            </a:r>
            <a:endParaRPr lang="en-US" sz="1400" dirty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r>
              <a:rPr lang="ka-GE" sz="1400" dirty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648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3272874"/>
              </p:ext>
            </p:extLst>
          </p:nvPr>
        </p:nvGraphicFramePr>
        <p:xfrm>
          <a:off x="1400433" y="378941"/>
          <a:ext cx="7286368" cy="4067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00433" y="1591860"/>
            <a:ext cx="7286368" cy="286232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ka-GE" dirty="0"/>
              <a:t>მთავარი აქცენტები: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M/XDR </a:t>
            </a:r>
            <a:r>
              <a:rPr lang="ka-GE" dirty="0"/>
              <a:t>ტუბერკულოზის მკურნალობის ხარისხი (ახალი მედიკამენტები, მოკლე სქემები)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/>
              <a:t>მედიკამენტების უსაფრთხო მოხმარებაზე აქტიური მონიტორინგი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/>
              <a:t>დამყოლობის ხელშეწყობის ახალი მოდელები (ვიდეო ტექნოლოგიები, სათემო ორგანიზაციების ჩართულობა და ა.შ.)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/>
              <a:t>ტბ ამბულატორიული სერვისების ფუნქციონირების ხელშეწყობა-კერძო-სახელმწიფო პარტნიორობის კონტექსტში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5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2" grpId="0" animBg="1"/>
    </p:bldLst>
  </p:timing>
</p:sld>
</file>

<file path=ppt/theme/theme1.xml><?xml version="1.0" encoding="utf-8"?>
<a:theme xmlns:a="http://schemas.openxmlformats.org/drawingml/2006/main" name="URCw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URCwide.thmx</Template>
  <TotalTime>527</TotalTime>
  <Words>538</Words>
  <Application>Microsoft Office PowerPoint</Application>
  <PresentationFormat>On-screen Show (16:9)</PresentationFormat>
  <Paragraphs>100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ＭＳ Ｐゴシック</vt:lpstr>
      <vt:lpstr>Arial</vt:lpstr>
      <vt:lpstr>Calibri</vt:lpstr>
      <vt:lpstr>Sylfaen</vt:lpstr>
      <vt:lpstr>Times New Roman</vt:lpstr>
      <vt:lpstr>URCwide</vt:lpstr>
      <vt:lpstr>ტუბერკულოზის ეროვნული სტრატეგიის შემუშავება 2019-2022 წლებისთვის </vt:lpstr>
      <vt:lpstr>PowerPoint Presentation</vt:lpstr>
      <vt:lpstr>სტრატეგიული გეგმის განახლების აუცილებლობის განმარტება </vt:lpstr>
      <vt:lpstr>გეგმის განახლების მეთოდოლოგია</vt:lpstr>
      <vt:lpstr>სტრატეგიის ჩარჩო (1) </vt:lpstr>
      <vt:lpstr>სტრატეგიის ჩარჩო (2)</vt:lpstr>
      <vt:lpstr>სტრატეგიის პრიორიტეტები</vt:lpstr>
      <vt:lpstr>PowerPoint Presentation</vt:lpstr>
      <vt:lpstr>PowerPoint Presentation</vt:lpstr>
      <vt:lpstr>PowerPoint Presentation</vt:lpstr>
      <vt:lpstr>სტრატეგიის მომზადებების ძირითადი ეტაპები და ვადები </vt:lpstr>
    </vt:vector>
  </TitlesOfParts>
  <Company>URC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Norberto Polanco</dc:creator>
  <cp:lastModifiedBy>T. Z.</cp:lastModifiedBy>
  <cp:revision>58</cp:revision>
  <dcterms:created xsi:type="dcterms:W3CDTF">2014-09-23T13:43:09Z</dcterms:created>
  <dcterms:modified xsi:type="dcterms:W3CDTF">2018-03-29T07:20:55Z</dcterms:modified>
</cp:coreProperties>
</file>